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7"/>
  </p:handoutMasterIdLst>
  <p:sldIdLst>
    <p:sldId id="579" r:id="rId2"/>
    <p:sldId id="551" r:id="rId3"/>
    <p:sldId id="548" r:id="rId4"/>
    <p:sldId id="559" r:id="rId5"/>
    <p:sldId id="640" r:id="rId6"/>
    <p:sldId id="582" r:id="rId7"/>
    <p:sldId id="638" r:id="rId8"/>
    <p:sldId id="580" r:id="rId9"/>
    <p:sldId id="583" r:id="rId10"/>
    <p:sldId id="550" r:id="rId11"/>
    <p:sldId id="554" r:id="rId12"/>
    <p:sldId id="581" r:id="rId13"/>
    <p:sldId id="639" r:id="rId14"/>
    <p:sldId id="546" r:id="rId15"/>
    <p:sldId id="26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boldItalic r:id="rId27"/>
    </p:embeddedFont>
    <p:embeddedFont>
      <p:font typeface="Montserrat SemiBold" panose="00000700000000000000" pitchFamily="2" charset="0"/>
      <p:bold r:id="rId28"/>
      <p:boldItalic r:id="rId29"/>
    </p:embeddedFont>
    <p:embeddedFont>
      <p:font typeface="Pacifico" panose="00000500000000000000" pitchFamily="2" charset="0"/>
      <p:regular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ExtraBold" panose="00000900000000000000" pitchFamily="2" charset="0"/>
      <p:bold r:id="rId35"/>
      <p:boldItalic r:id="rId36"/>
    </p:embeddedFont>
    <p:embeddedFont>
      <p:font typeface="Poppins Medium" panose="00000600000000000000" pitchFamily="2" charset="0"/>
      <p:regular r:id="rId37"/>
      <p:italic r:id="rId38"/>
    </p:embeddedFont>
    <p:embeddedFont>
      <p:font typeface="Poppins SemiBold" panose="00000700000000000000" pitchFamily="2" charset="0"/>
      <p:bold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1FB"/>
    <a:srgbClr val="7CBBF4"/>
    <a:srgbClr val="F0F9FE"/>
    <a:srgbClr val="DCEDFC"/>
    <a:srgbClr val="D1E7FB"/>
    <a:srgbClr val="E8F6FE"/>
    <a:srgbClr val="94D6FA"/>
    <a:srgbClr val="69B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8" autoAdjust="0"/>
    <p:restoredTop sz="94660"/>
  </p:normalViewPr>
  <p:slideViewPr>
    <p:cSldViewPr snapToGrid="0">
      <p:cViewPr>
        <p:scale>
          <a:sx n="50" d="100"/>
          <a:sy n="50" d="100"/>
        </p:scale>
        <p:origin x="5212" y="26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3892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A2153-C6A6-43DD-8F0E-DA2B91A1A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E753B-C7BB-4DA4-A2DB-5498680EE6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92C8-4DC3-4F3C-9788-7033B8751E9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E6729-96D8-4F6B-BCF9-2A420F15D8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FAC30-A577-4EBE-A62D-119F1FDEB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601-F35A-429C-A25E-A8F5A9A3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ize Welcom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6139444-32C9-40D8-BEC3-DA679E634F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4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6716B01-C031-4822-9A39-7DF89AA4D5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9881" y="3318033"/>
            <a:ext cx="6638735" cy="2778729"/>
          </a:xfrm>
          <a:custGeom>
            <a:avLst/>
            <a:gdLst>
              <a:gd name="connsiteX0" fmla="*/ 0 w 6638735"/>
              <a:gd name="connsiteY0" fmla="*/ 0 h 2778729"/>
              <a:gd name="connsiteX1" fmla="*/ 6638735 w 6638735"/>
              <a:gd name="connsiteY1" fmla="*/ 0 h 2778729"/>
              <a:gd name="connsiteX2" fmla="*/ 6638735 w 6638735"/>
              <a:gd name="connsiteY2" fmla="*/ 2778729 h 2778729"/>
              <a:gd name="connsiteX3" fmla="*/ 0 w 6638735"/>
              <a:gd name="connsiteY3" fmla="*/ 2778729 h 27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8735" h="2778729">
                <a:moveTo>
                  <a:pt x="0" y="0"/>
                </a:moveTo>
                <a:lnTo>
                  <a:pt x="6638735" y="0"/>
                </a:lnTo>
                <a:lnTo>
                  <a:pt x="6638735" y="2778729"/>
                </a:lnTo>
                <a:lnTo>
                  <a:pt x="0" y="277872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7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D03B5-430D-4ADA-82F7-0A7EC5888D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525" y="0"/>
            <a:ext cx="3983546" cy="6270594"/>
          </a:xfrm>
          <a:custGeom>
            <a:avLst/>
            <a:gdLst>
              <a:gd name="connsiteX0" fmla="*/ 0 w 3983546"/>
              <a:gd name="connsiteY0" fmla="*/ 0 h 6270594"/>
              <a:gd name="connsiteX1" fmla="*/ 3983546 w 3983546"/>
              <a:gd name="connsiteY1" fmla="*/ 0 h 6270594"/>
              <a:gd name="connsiteX2" fmla="*/ 3983546 w 3983546"/>
              <a:gd name="connsiteY2" fmla="*/ 6270594 h 6270594"/>
              <a:gd name="connsiteX3" fmla="*/ 0 w 3983546"/>
              <a:gd name="connsiteY3" fmla="*/ 6270594 h 627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546" h="6270594">
                <a:moveTo>
                  <a:pt x="0" y="0"/>
                </a:moveTo>
                <a:lnTo>
                  <a:pt x="3983546" y="0"/>
                </a:lnTo>
                <a:lnTo>
                  <a:pt x="3983546" y="6270594"/>
                </a:lnTo>
                <a:lnTo>
                  <a:pt x="0" y="627059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CD23E349-9495-46E2-8DB5-07164F68FA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461" y="4485417"/>
            <a:ext cx="2481358" cy="1628204"/>
          </a:xfrm>
          <a:custGeom>
            <a:avLst/>
            <a:gdLst>
              <a:gd name="connsiteX0" fmla="*/ 294894 w 2481358"/>
              <a:gd name="connsiteY0" fmla="*/ 0 h 1628204"/>
              <a:gd name="connsiteX1" fmla="*/ 2186464 w 2481358"/>
              <a:gd name="connsiteY1" fmla="*/ 0 h 1628204"/>
              <a:gd name="connsiteX2" fmla="*/ 2481358 w 2481358"/>
              <a:gd name="connsiteY2" fmla="*/ 294894 h 1628204"/>
              <a:gd name="connsiteX3" fmla="*/ 2481358 w 2481358"/>
              <a:gd name="connsiteY3" fmla="*/ 1333310 h 1628204"/>
              <a:gd name="connsiteX4" fmla="*/ 2186464 w 2481358"/>
              <a:gd name="connsiteY4" fmla="*/ 1628204 h 1628204"/>
              <a:gd name="connsiteX5" fmla="*/ 294894 w 2481358"/>
              <a:gd name="connsiteY5" fmla="*/ 1628204 h 1628204"/>
              <a:gd name="connsiteX6" fmla="*/ 0 w 2481358"/>
              <a:gd name="connsiteY6" fmla="*/ 1333310 h 1628204"/>
              <a:gd name="connsiteX7" fmla="*/ 0 w 2481358"/>
              <a:gd name="connsiteY7" fmla="*/ 294894 h 1628204"/>
              <a:gd name="connsiteX8" fmla="*/ 294894 w 2481358"/>
              <a:gd name="connsiteY8" fmla="*/ 0 h 162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4">
                <a:moveTo>
                  <a:pt x="294894" y="0"/>
                </a:moveTo>
                <a:lnTo>
                  <a:pt x="2186464" y="0"/>
                </a:lnTo>
                <a:cubicBezTo>
                  <a:pt x="2349330" y="0"/>
                  <a:pt x="2481358" y="132029"/>
                  <a:pt x="2481358" y="294894"/>
                </a:cubicBezTo>
                <a:lnTo>
                  <a:pt x="2481358" y="1333310"/>
                </a:lnTo>
                <a:cubicBezTo>
                  <a:pt x="2481358" y="1496175"/>
                  <a:pt x="2349330" y="1628204"/>
                  <a:pt x="2186464" y="1628204"/>
                </a:cubicBezTo>
                <a:lnTo>
                  <a:pt x="294894" y="1628204"/>
                </a:lnTo>
                <a:cubicBezTo>
                  <a:pt x="132028" y="1628204"/>
                  <a:pt x="0" y="1496175"/>
                  <a:pt x="0" y="1333310"/>
                </a:cubicBezTo>
                <a:lnTo>
                  <a:pt x="0" y="294894"/>
                </a:lnTo>
                <a:cubicBezTo>
                  <a:pt x="0" y="132029"/>
                  <a:pt x="132028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3DB947E6-7182-453C-974C-AF4E7B7312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7461" y="2357438"/>
            <a:ext cx="2481358" cy="1628203"/>
          </a:xfrm>
          <a:custGeom>
            <a:avLst/>
            <a:gdLst>
              <a:gd name="connsiteX0" fmla="*/ 294894 w 2481358"/>
              <a:gd name="connsiteY0" fmla="*/ 0 h 1628203"/>
              <a:gd name="connsiteX1" fmla="*/ 2186464 w 2481358"/>
              <a:gd name="connsiteY1" fmla="*/ 0 h 1628203"/>
              <a:gd name="connsiteX2" fmla="*/ 2481358 w 2481358"/>
              <a:gd name="connsiteY2" fmla="*/ 294894 h 1628203"/>
              <a:gd name="connsiteX3" fmla="*/ 2481358 w 2481358"/>
              <a:gd name="connsiteY3" fmla="*/ 1333309 h 1628203"/>
              <a:gd name="connsiteX4" fmla="*/ 2186464 w 2481358"/>
              <a:gd name="connsiteY4" fmla="*/ 1628203 h 1628203"/>
              <a:gd name="connsiteX5" fmla="*/ 294894 w 2481358"/>
              <a:gd name="connsiteY5" fmla="*/ 1628203 h 1628203"/>
              <a:gd name="connsiteX6" fmla="*/ 0 w 2481358"/>
              <a:gd name="connsiteY6" fmla="*/ 1333309 h 1628203"/>
              <a:gd name="connsiteX7" fmla="*/ 0 w 2481358"/>
              <a:gd name="connsiteY7" fmla="*/ 294894 h 1628203"/>
              <a:gd name="connsiteX8" fmla="*/ 294894 w 2481358"/>
              <a:gd name="connsiteY8" fmla="*/ 0 h 16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3">
                <a:moveTo>
                  <a:pt x="294894" y="0"/>
                </a:moveTo>
                <a:lnTo>
                  <a:pt x="2186464" y="0"/>
                </a:lnTo>
                <a:cubicBezTo>
                  <a:pt x="2349330" y="0"/>
                  <a:pt x="2481358" y="132029"/>
                  <a:pt x="2481358" y="294894"/>
                </a:cubicBezTo>
                <a:lnTo>
                  <a:pt x="2481358" y="1333309"/>
                </a:lnTo>
                <a:cubicBezTo>
                  <a:pt x="2481358" y="1496175"/>
                  <a:pt x="2349330" y="1628203"/>
                  <a:pt x="2186464" y="1628203"/>
                </a:cubicBezTo>
                <a:lnTo>
                  <a:pt x="294894" y="1628203"/>
                </a:lnTo>
                <a:cubicBezTo>
                  <a:pt x="132028" y="1628203"/>
                  <a:pt x="0" y="1496175"/>
                  <a:pt x="0" y="1333309"/>
                </a:cubicBezTo>
                <a:lnTo>
                  <a:pt x="0" y="294894"/>
                </a:lnTo>
                <a:cubicBezTo>
                  <a:pt x="0" y="132029"/>
                  <a:pt x="132028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106335D-57D9-4C21-BC99-B484E3048A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080" y="4485417"/>
            <a:ext cx="2481358" cy="1628204"/>
          </a:xfrm>
          <a:custGeom>
            <a:avLst/>
            <a:gdLst>
              <a:gd name="connsiteX0" fmla="*/ 294894 w 2481358"/>
              <a:gd name="connsiteY0" fmla="*/ 0 h 1628204"/>
              <a:gd name="connsiteX1" fmla="*/ 2186464 w 2481358"/>
              <a:gd name="connsiteY1" fmla="*/ 0 h 1628204"/>
              <a:gd name="connsiteX2" fmla="*/ 2481358 w 2481358"/>
              <a:gd name="connsiteY2" fmla="*/ 294894 h 1628204"/>
              <a:gd name="connsiteX3" fmla="*/ 2481358 w 2481358"/>
              <a:gd name="connsiteY3" fmla="*/ 1333310 h 1628204"/>
              <a:gd name="connsiteX4" fmla="*/ 2186464 w 2481358"/>
              <a:gd name="connsiteY4" fmla="*/ 1628204 h 1628204"/>
              <a:gd name="connsiteX5" fmla="*/ 294894 w 2481358"/>
              <a:gd name="connsiteY5" fmla="*/ 1628204 h 1628204"/>
              <a:gd name="connsiteX6" fmla="*/ 0 w 2481358"/>
              <a:gd name="connsiteY6" fmla="*/ 1333310 h 1628204"/>
              <a:gd name="connsiteX7" fmla="*/ 0 w 2481358"/>
              <a:gd name="connsiteY7" fmla="*/ 294894 h 1628204"/>
              <a:gd name="connsiteX8" fmla="*/ 294894 w 2481358"/>
              <a:gd name="connsiteY8" fmla="*/ 0 h 162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4">
                <a:moveTo>
                  <a:pt x="294894" y="0"/>
                </a:moveTo>
                <a:lnTo>
                  <a:pt x="2186464" y="0"/>
                </a:lnTo>
                <a:cubicBezTo>
                  <a:pt x="2349329" y="0"/>
                  <a:pt x="2481358" y="132029"/>
                  <a:pt x="2481358" y="294894"/>
                </a:cubicBezTo>
                <a:lnTo>
                  <a:pt x="2481358" y="1333310"/>
                </a:lnTo>
                <a:cubicBezTo>
                  <a:pt x="2481358" y="1496175"/>
                  <a:pt x="2349329" y="1628204"/>
                  <a:pt x="2186464" y="1628204"/>
                </a:cubicBezTo>
                <a:lnTo>
                  <a:pt x="294894" y="1628204"/>
                </a:lnTo>
                <a:cubicBezTo>
                  <a:pt x="132029" y="1628204"/>
                  <a:pt x="0" y="1496175"/>
                  <a:pt x="0" y="1333310"/>
                </a:cubicBezTo>
                <a:lnTo>
                  <a:pt x="0" y="294894"/>
                </a:lnTo>
                <a:cubicBezTo>
                  <a:pt x="0" y="132029"/>
                  <a:pt x="132029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35AE4D42-6464-491A-B0E1-EA0E0ACD88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080" y="2357438"/>
            <a:ext cx="2481358" cy="1628203"/>
          </a:xfrm>
          <a:custGeom>
            <a:avLst/>
            <a:gdLst>
              <a:gd name="connsiteX0" fmla="*/ 294894 w 2481358"/>
              <a:gd name="connsiteY0" fmla="*/ 0 h 1628203"/>
              <a:gd name="connsiteX1" fmla="*/ 2186464 w 2481358"/>
              <a:gd name="connsiteY1" fmla="*/ 0 h 1628203"/>
              <a:gd name="connsiteX2" fmla="*/ 2481358 w 2481358"/>
              <a:gd name="connsiteY2" fmla="*/ 294894 h 1628203"/>
              <a:gd name="connsiteX3" fmla="*/ 2481358 w 2481358"/>
              <a:gd name="connsiteY3" fmla="*/ 1333309 h 1628203"/>
              <a:gd name="connsiteX4" fmla="*/ 2186464 w 2481358"/>
              <a:gd name="connsiteY4" fmla="*/ 1628203 h 1628203"/>
              <a:gd name="connsiteX5" fmla="*/ 294894 w 2481358"/>
              <a:gd name="connsiteY5" fmla="*/ 1628203 h 1628203"/>
              <a:gd name="connsiteX6" fmla="*/ 0 w 2481358"/>
              <a:gd name="connsiteY6" fmla="*/ 1333309 h 1628203"/>
              <a:gd name="connsiteX7" fmla="*/ 0 w 2481358"/>
              <a:gd name="connsiteY7" fmla="*/ 294894 h 1628203"/>
              <a:gd name="connsiteX8" fmla="*/ 294894 w 2481358"/>
              <a:gd name="connsiteY8" fmla="*/ 0 h 16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3">
                <a:moveTo>
                  <a:pt x="294894" y="0"/>
                </a:moveTo>
                <a:lnTo>
                  <a:pt x="2186464" y="0"/>
                </a:lnTo>
                <a:cubicBezTo>
                  <a:pt x="2349329" y="0"/>
                  <a:pt x="2481358" y="132029"/>
                  <a:pt x="2481358" y="294894"/>
                </a:cubicBezTo>
                <a:lnTo>
                  <a:pt x="2481358" y="1333309"/>
                </a:lnTo>
                <a:cubicBezTo>
                  <a:pt x="2481358" y="1496175"/>
                  <a:pt x="2349329" y="1628203"/>
                  <a:pt x="2186464" y="1628203"/>
                </a:cubicBezTo>
                <a:lnTo>
                  <a:pt x="294894" y="1628203"/>
                </a:lnTo>
                <a:cubicBezTo>
                  <a:pt x="132029" y="1628203"/>
                  <a:pt x="0" y="1496175"/>
                  <a:pt x="0" y="1333309"/>
                </a:cubicBezTo>
                <a:lnTo>
                  <a:pt x="0" y="294894"/>
                </a:lnTo>
                <a:cubicBezTo>
                  <a:pt x="0" y="132029"/>
                  <a:pt x="132029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Siz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12996-B722-4DCB-9F3A-B3473BF1AF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1744" y="613886"/>
            <a:ext cx="3616833" cy="6244114"/>
          </a:xfrm>
          <a:custGeom>
            <a:avLst/>
            <a:gdLst>
              <a:gd name="connsiteX0" fmla="*/ 407384 w 3616833"/>
              <a:gd name="connsiteY0" fmla="*/ 0 h 6244114"/>
              <a:gd name="connsiteX1" fmla="*/ 3209544 w 3616833"/>
              <a:gd name="connsiteY1" fmla="*/ 0 h 6244114"/>
              <a:gd name="connsiteX2" fmla="*/ 3616833 w 3616833"/>
              <a:gd name="connsiteY2" fmla="*/ 402241 h 6244114"/>
              <a:gd name="connsiteX3" fmla="*/ 3616833 w 3616833"/>
              <a:gd name="connsiteY3" fmla="*/ 6244114 h 6244114"/>
              <a:gd name="connsiteX4" fmla="*/ 0 w 3616833"/>
              <a:gd name="connsiteY4" fmla="*/ 6244114 h 6244114"/>
              <a:gd name="connsiteX5" fmla="*/ 0 w 3616833"/>
              <a:gd name="connsiteY5" fmla="*/ 407384 h 6244114"/>
              <a:gd name="connsiteX6" fmla="*/ 407384 w 3616833"/>
              <a:gd name="connsiteY6" fmla="*/ 0 h 62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6833" h="6244114">
                <a:moveTo>
                  <a:pt x="407384" y="0"/>
                </a:moveTo>
                <a:lnTo>
                  <a:pt x="3209544" y="0"/>
                </a:lnTo>
                <a:cubicBezTo>
                  <a:pt x="3432420" y="240"/>
                  <a:pt x="3613814" y="179384"/>
                  <a:pt x="3616833" y="402241"/>
                </a:cubicBezTo>
                <a:lnTo>
                  <a:pt x="3616833" y="6244114"/>
                </a:lnTo>
                <a:lnTo>
                  <a:pt x="0" y="6244114"/>
                </a:lnTo>
                <a:lnTo>
                  <a:pt x="0" y="407384"/>
                </a:lnTo>
                <a:cubicBezTo>
                  <a:pt x="267" y="182501"/>
                  <a:pt x="182499" y="263"/>
                  <a:pt x="40738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Corner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6E5574-1527-4D17-A392-1A8586279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4598" y="2559748"/>
            <a:ext cx="4367403" cy="4298252"/>
          </a:xfrm>
          <a:custGeom>
            <a:avLst/>
            <a:gdLst>
              <a:gd name="connsiteX0" fmla="*/ 0 w 4367403"/>
              <a:gd name="connsiteY0" fmla="*/ 0 h 4298252"/>
              <a:gd name="connsiteX1" fmla="*/ 4367403 w 4367403"/>
              <a:gd name="connsiteY1" fmla="*/ 0 h 4298252"/>
              <a:gd name="connsiteX2" fmla="*/ 4367403 w 4367403"/>
              <a:gd name="connsiteY2" fmla="*/ 4298252 h 4298252"/>
              <a:gd name="connsiteX3" fmla="*/ 0 w 4367403"/>
              <a:gd name="connsiteY3" fmla="*/ 4298252 h 4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403" h="4298252">
                <a:moveTo>
                  <a:pt x="0" y="0"/>
                </a:moveTo>
                <a:lnTo>
                  <a:pt x="4367403" y="0"/>
                </a:lnTo>
                <a:lnTo>
                  <a:pt x="4367403" y="4298252"/>
                </a:lnTo>
                <a:lnTo>
                  <a:pt x="0" y="42982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65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6139444-32C9-40D8-BEC3-DA679E634F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0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9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2305F0-AEF0-4F6E-9F97-23610BA275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21E91-070E-4840-B479-1A43981EB663}"/>
              </a:ext>
            </a:extLst>
          </p:cNvPr>
          <p:cNvGrpSpPr/>
          <p:nvPr/>
        </p:nvGrpSpPr>
        <p:grpSpPr>
          <a:xfrm>
            <a:off x="0" y="990600"/>
            <a:ext cx="10544222" cy="4878800"/>
            <a:chOff x="0" y="990600"/>
            <a:chExt cx="10544222" cy="48788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3732570-3276-413B-8C8C-85111D36FC59}"/>
                </a:ext>
              </a:extLst>
            </p:cNvPr>
            <p:cNvSpPr/>
            <p:nvPr/>
          </p:nvSpPr>
          <p:spPr>
            <a:xfrm>
              <a:off x="0" y="990600"/>
              <a:ext cx="10544222" cy="4878800"/>
            </a:xfrm>
            <a:custGeom>
              <a:avLst/>
              <a:gdLst>
                <a:gd name="connsiteX0" fmla="*/ 10403777 w 10544222"/>
                <a:gd name="connsiteY0" fmla="*/ 2848737 h 4878800"/>
                <a:gd name="connsiteX1" fmla="*/ 9110853 w 10544222"/>
                <a:gd name="connsiteY1" fmla="*/ 4511040 h 4878800"/>
                <a:gd name="connsiteX2" fmla="*/ 8358950 w 10544222"/>
                <a:gd name="connsiteY2" fmla="*/ 4878801 h 4878800"/>
                <a:gd name="connsiteX3" fmla="*/ 0 w 10544222"/>
                <a:gd name="connsiteY3" fmla="*/ 4878801 h 4878800"/>
                <a:gd name="connsiteX4" fmla="*/ 0 w 10544222"/>
                <a:gd name="connsiteY4" fmla="*/ 4402550 h 4878800"/>
                <a:gd name="connsiteX5" fmla="*/ 8126064 w 10544222"/>
                <a:gd name="connsiteY5" fmla="*/ 4402550 h 4878800"/>
                <a:gd name="connsiteX6" fmla="*/ 8877967 w 10544222"/>
                <a:gd name="connsiteY6" fmla="*/ 4034790 h 4878800"/>
                <a:gd name="connsiteX7" fmla="*/ 9800463 w 10544222"/>
                <a:gd name="connsiteY7" fmla="*/ 2848737 h 4878800"/>
                <a:gd name="connsiteX8" fmla="*/ 9800463 w 10544222"/>
                <a:gd name="connsiteY8" fmla="*/ 2029968 h 4878800"/>
                <a:gd name="connsiteX9" fmla="*/ 8877967 w 10544222"/>
                <a:gd name="connsiteY9" fmla="*/ 843915 h 4878800"/>
                <a:gd name="connsiteX10" fmla="*/ 8126064 w 10544222"/>
                <a:gd name="connsiteY10" fmla="*/ 476155 h 4878800"/>
                <a:gd name="connsiteX11" fmla="*/ 0 w 10544222"/>
                <a:gd name="connsiteY11" fmla="*/ 476155 h 4878800"/>
                <a:gd name="connsiteX12" fmla="*/ 0 w 10544222"/>
                <a:gd name="connsiteY12" fmla="*/ 0 h 4878800"/>
                <a:gd name="connsiteX13" fmla="*/ 8358950 w 10544222"/>
                <a:gd name="connsiteY13" fmla="*/ 0 h 4878800"/>
                <a:gd name="connsiteX14" fmla="*/ 9110853 w 10544222"/>
                <a:gd name="connsiteY14" fmla="*/ 367665 h 4878800"/>
                <a:gd name="connsiteX15" fmla="*/ 10403777 w 10544222"/>
                <a:gd name="connsiteY15" fmla="*/ 2029968 h 4878800"/>
                <a:gd name="connsiteX16" fmla="*/ 10403777 w 10544222"/>
                <a:gd name="connsiteY16" fmla="*/ 2848737 h 48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4222" h="4878800">
                  <a:moveTo>
                    <a:pt x="10403777" y="2848737"/>
                  </a:moveTo>
                  <a:lnTo>
                    <a:pt x="9110853" y="4511040"/>
                  </a:lnTo>
                  <a:cubicBezTo>
                    <a:pt x="8930354" y="4743069"/>
                    <a:pt x="8652891" y="4878801"/>
                    <a:pt x="8358950" y="4878801"/>
                  </a:cubicBezTo>
                  <a:lnTo>
                    <a:pt x="0" y="4878801"/>
                  </a:lnTo>
                  <a:lnTo>
                    <a:pt x="0" y="4402550"/>
                  </a:lnTo>
                  <a:lnTo>
                    <a:pt x="8126064" y="4402550"/>
                  </a:lnTo>
                  <a:cubicBezTo>
                    <a:pt x="8420005" y="4402550"/>
                    <a:pt x="8697468" y="4266819"/>
                    <a:pt x="8877967" y="4034790"/>
                  </a:cubicBezTo>
                  <a:lnTo>
                    <a:pt x="9800463" y="2848737"/>
                  </a:lnTo>
                  <a:cubicBezTo>
                    <a:pt x="9987724" y="2607945"/>
                    <a:pt x="9987724" y="2270760"/>
                    <a:pt x="9800463" y="2029968"/>
                  </a:cubicBezTo>
                  <a:lnTo>
                    <a:pt x="8877967" y="843915"/>
                  </a:lnTo>
                  <a:cubicBezTo>
                    <a:pt x="8697468" y="611886"/>
                    <a:pt x="8420005" y="476155"/>
                    <a:pt x="8126064" y="476155"/>
                  </a:cubicBezTo>
                  <a:lnTo>
                    <a:pt x="0" y="476155"/>
                  </a:lnTo>
                  <a:lnTo>
                    <a:pt x="0" y="0"/>
                  </a:lnTo>
                  <a:lnTo>
                    <a:pt x="8358950" y="0"/>
                  </a:lnTo>
                  <a:cubicBezTo>
                    <a:pt x="8652891" y="0"/>
                    <a:pt x="8930354" y="135731"/>
                    <a:pt x="9110853" y="367665"/>
                  </a:cubicBezTo>
                  <a:lnTo>
                    <a:pt x="10403777" y="2029968"/>
                  </a:lnTo>
                  <a:cubicBezTo>
                    <a:pt x="10591038" y="2270760"/>
                    <a:pt x="10591038" y="2607945"/>
                    <a:pt x="10403777" y="28487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402083-D47B-40A2-8473-D49D2DE45671}"/>
                </a:ext>
              </a:extLst>
            </p:cNvPr>
            <p:cNvSpPr/>
            <p:nvPr/>
          </p:nvSpPr>
          <p:spPr>
            <a:xfrm>
              <a:off x="0" y="1466754"/>
              <a:ext cx="9940908" cy="3926395"/>
            </a:xfrm>
            <a:custGeom>
              <a:avLst/>
              <a:gdLst>
                <a:gd name="connsiteX0" fmla="*/ 9800463 w 9940908"/>
                <a:gd name="connsiteY0" fmla="*/ 2372582 h 3926395"/>
                <a:gd name="connsiteX1" fmla="*/ 8877967 w 9940908"/>
                <a:gd name="connsiteY1" fmla="*/ 3558635 h 3926395"/>
                <a:gd name="connsiteX2" fmla="*/ 8126064 w 9940908"/>
                <a:gd name="connsiteY2" fmla="*/ 3926396 h 3926395"/>
                <a:gd name="connsiteX3" fmla="*/ 0 w 9940908"/>
                <a:gd name="connsiteY3" fmla="*/ 3926396 h 3926395"/>
                <a:gd name="connsiteX4" fmla="*/ 0 w 9940908"/>
                <a:gd name="connsiteY4" fmla="*/ 0 h 3926395"/>
                <a:gd name="connsiteX5" fmla="*/ 8126064 w 9940908"/>
                <a:gd name="connsiteY5" fmla="*/ 0 h 3926395"/>
                <a:gd name="connsiteX6" fmla="*/ 8877967 w 9940908"/>
                <a:gd name="connsiteY6" fmla="*/ 367760 h 3926395"/>
                <a:gd name="connsiteX7" fmla="*/ 9800463 w 9940908"/>
                <a:gd name="connsiteY7" fmla="*/ 1553813 h 3926395"/>
                <a:gd name="connsiteX8" fmla="*/ 9800463 w 9940908"/>
                <a:gd name="connsiteY8" fmla="*/ 2372582 h 39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0908" h="3926395">
                  <a:moveTo>
                    <a:pt x="9800463" y="2372582"/>
                  </a:moveTo>
                  <a:lnTo>
                    <a:pt x="8877967" y="3558635"/>
                  </a:lnTo>
                  <a:cubicBezTo>
                    <a:pt x="8697468" y="3790664"/>
                    <a:pt x="8420005" y="3926396"/>
                    <a:pt x="8126064" y="3926396"/>
                  </a:cubicBezTo>
                  <a:lnTo>
                    <a:pt x="0" y="3926396"/>
                  </a:lnTo>
                  <a:lnTo>
                    <a:pt x="0" y="0"/>
                  </a:lnTo>
                  <a:lnTo>
                    <a:pt x="8126064" y="0"/>
                  </a:lnTo>
                  <a:cubicBezTo>
                    <a:pt x="8420005" y="0"/>
                    <a:pt x="8697468" y="135731"/>
                    <a:pt x="8877967" y="367760"/>
                  </a:cubicBezTo>
                  <a:lnTo>
                    <a:pt x="9800463" y="1553813"/>
                  </a:lnTo>
                  <a:cubicBezTo>
                    <a:pt x="9987724" y="1794605"/>
                    <a:pt x="9987724" y="2131790"/>
                    <a:pt x="9800463" y="237258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90000"/>
                  </a:schemeClr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BE91A9-2050-422D-89B2-A780F2EBCB27}"/>
              </a:ext>
            </a:extLst>
          </p:cNvPr>
          <p:cNvSpPr txBox="1"/>
          <p:nvPr/>
        </p:nvSpPr>
        <p:spPr>
          <a:xfrm>
            <a:off x="372874" y="2351782"/>
            <a:ext cx="863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Welcome to Our Today’s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Presentation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3763-1524-4657-84A9-2AF1E95E2898}"/>
              </a:ext>
            </a:extLst>
          </p:cNvPr>
          <p:cNvSpPr txBox="1"/>
          <p:nvPr/>
        </p:nvSpPr>
        <p:spPr>
          <a:xfrm>
            <a:off x="372874" y="2048160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Write Your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94208-B804-4A97-816D-F222A46DA3AD}"/>
              </a:ext>
            </a:extLst>
          </p:cNvPr>
          <p:cNvSpPr txBox="1"/>
          <p:nvPr/>
        </p:nvSpPr>
        <p:spPr>
          <a:xfrm>
            <a:off x="372875" y="3886511"/>
            <a:ext cx="863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 of Your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This is Just a Demo So Consider Replacing These Texts with Your Own Presentation Content.</a:t>
            </a:r>
          </a:p>
        </p:txBody>
      </p:sp>
    </p:spTree>
    <p:extLst>
      <p:ext uri="{BB962C8B-B14F-4D97-AF65-F5344CB8AC3E}">
        <p14:creationId xmlns:p14="http://schemas.microsoft.com/office/powerpoint/2010/main" val="23471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465C80F3-9DB2-46E3-8350-D3EBFE465798}"/>
              </a:ext>
            </a:extLst>
          </p:cNvPr>
          <p:cNvSpPr/>
          <p:nvPr/>
        </p:nvSpPr>
        <p:spPr>
          <a:xfrm>
            <a:off x="849630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633B0D5-17DA-4C70-AD50-9E0E43D3EE79}"/>
              </a:ext>
            </a:extLst>
          </p:cNvPr>
          <p:cNvSpPr txBox="1"/>
          <p:nvPr/>
        </p:nvSpPr>
        <p:spPr>
          <a:xfrm>
            <a:off x="1238886" y="2120480"/>
            <a:ext cx="14638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$39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283C45E-D73E-48B4-BA05-6B8724410CC8}"/>
              </a:ext>
            </a:extLst>
          </p:cNvPr>
          <p:cNvSpPr txBox="1"/>
          <p:nvPr/>
        </p:nvSpPr>
        <p:spPr>
          <a:xfrm>
            <a:off x="1053465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PER MONTH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EBBC6-EA8B-4E23-98C3-98952062411A}"/>
              </a:ext>
            </a:extLst>
          </p:cNvPr>
          <p:cNvGrpSpPr/>
          <p:nvPr/>
        </p:nvGrpSpPr>
        <p:grpSpPr>
          <a:xfrm>
            <a:off x="1053465" y="3272136"/>
            <a:ext cx="1834705" cy="2438400"/>
            <a:chOff x="1053465" y="3272136"/>
            <a:chExt cx="1834705" cy="2438400"/>
          </a:xfrm>
        </p:grpSpPr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DDE690A1-FFB0-4384-BBBE-8CD1CF680F4A}"/>
                </a:ext>
              </a:extLst>
            </p:cNvPr>
            <p:cNvSpPr/>
            <p:nvPr/>
          </p:nvSpPr>
          <p:spPr>
            <a:xfrm>
              <a:off x="1053465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6DDCF74-9D0E-4290-AC67-5F56825ED827}"/>
                </a:ext>
              </a:extLst>
            </p:cNvPr>
            <p:cNvSpPr/>
            <p:nvPr/>
          </p:nvSpPr>
          <p:spPr>
            <a:xfrm>
              <a:off x="1290160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210A552-4F7D-420E-A411-3DF9FFCEC755}"/>
                </a:ext>
              </a:extLst>
            </p:cNvPr>
            <p:cNvSpPr txBox="1"/>
            <p:nvPr/>
          </p:nvSpPr>
          <p:spPr>
            <a:xfrm>
              <a:off x="1314067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8D29B12-8343-4390-BCD4-DCE765CA9ED0}"/>
                </a:ext>
              </a:extLst>
            </p:cNvPr>
            <p:cNvSpPr txBox="1"/>
            <p:nvPr/>
          </p:nvSpPr>
          <p:spPr>
            <a:xfrm>
              <a:off x="1103090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9B8F82E-F639-405C-8DC4-AA8E6569D3DC}"/>
                </a:ext>
              </a:extLst>
            </p:cNvPr>
            <p:cNvSpPr txBox="1"/>
            <p:nvPr/>
          </p:nvSpPr>
          <p:spPr>
            <a:xfrm>
              <a:off x="1102631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2.0 GB Storage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B805C32-7F07-4E10-AC83-7BD8CBEEC860}"/>
                </a:ext>
              </a:extLst>
            </p:cNvPr>
            <p:cNvSpPr txBox="1"/>
            <p:nvPr/>
          </p:nvSpPr>
          <p:spPr>
            <a:xfrm>
              <a:off x="1100297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B726440-87A3-486B-933A-7B2448FB9C25}"/>
                </a:ext>
              </a:extLst>
            </p:cNvPr>
            <p:cNvSpPr txBox="1"/>
            <p:nvPr/>
          </p:nvSpPr>
          <p:spPr>
            <a:xfrm>
              <a:off x="1102631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874EDA7-4B98-416B-B91E-7FA8A11264DB}"/>
                </a:ext>
              </a:extLst>
            </p:cNvPr>
            <p:cNvSpPr txBox="1"/>
            <p:nvPr/>
          </p:nvSpPr>
          <p:spPr>
            <a:xfrm>
              <a:off x="1103090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DC7609C8-94E3-4B18-A1E9-3332C73AB96F}"/>
              </a:ext>
            </a:extLst>
          </p:cNvPr>
          <p:cNvSpPr/>
          <p:nvPr/>
        </p:nvSpPr>
        <p:spPr>
          <a:xfrm>
            <a:off x="3599073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6D0E0C2-361E-4A25-87AF-42D5A6A50120}"/>
              </a:ext>
            </a:extLst>
          </p:cNvPr>
          <p:cNvSpPr txBox="1"/>
          <p:nvPr/>
        </p:nvSpPr>
        <p:spPr>
          <a:xfrm>
            <a:off x="3955467" y="2120480"/>
            <a:ext cx="152958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$49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90F3844-FC75-48C9-A7D5-BBF0E581FC54}"/>
              </a:ext>
            </a:extLst>
          </p:cNvPr>
          <p:cNvSpPr txBox="1"/>
          <p:nvPr/>
        </p:nvSpPr>
        <p:spPr>
          <a:xfrm>
            <a:off x="3802908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AB95A-4230-4465-817E-8B49475D53D8}"/>
              </a:ext>
            </a:extLst>
          </p:cNvPr>
          <p:cNvGrpSpPr/>
          <p:nvPr/>
        </p:nvGrpSpPr>
        <p:grpSpPr>
          <a:xfrm>
            <a:off x="3802908" y="3272136"/>
            <a:ext cx="1834705" cy="2438400"/>
            <a:chOff x="3802908" y="3272136"/>
            <a:chExt cx="1834705" cy="2438400"/>
          </a:xfrm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CF1E45D5-47E7-413B-915F-A232C7505A4B}"/>
                </a:ext>
              </a:extLst>
            </p:cNvPr>
            <p:cNvSpPr/>
            <p:nvPr/>
          </p:nvSpPr>
          <p:spPr>
            <a:xfrm>
              <a:off x="3802908" y="3272136"/>
              <a:ext cx="1834705" cy="2438400"/>
            </a:xfrm>
            <a:prstGeom prst="roundRect">
              <a:avLst>
                <a:gd name="adj" fmla="val 4899"/>
              </a:avLst>
            </a:prstGeom>
            <a:gradFill>
              <a:gsLst>
                <a:gs pos="0">
                  <a:srgbClr val="7CBBF4"/>
                </a:gs>
                <a:gs pos="100000">
                  <a:srgbClr val="B3E1FB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B1905A4-2F8A-4C28-9F3D-E75D062F2DF9}"/>
                </a:ext>
              </a:extLst>
            </p:cNvPr>
            <p:cNvSpPr/>
            <p:nvPr/>
          </p:nvSpPr>
          <p:spPr>
            <a:xfrm>
              <a:off x="403960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87D3215-D777-46EC-BF21-70E65BF8ED4C}"/>
                </a:ext>
              </a:extLst>
            </p:cNvPr>
            <p:cNvSpPr txBox="1"/>
            <p:nvPr/>
          </p:nvSpPr>
          <p:spPr>
            <a:xfrm>
              <a:off x="406351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23B7E4-86AA-4C4F-8F66-BB1914F56A85}"/>
                </a:ext>
              </a:extLst>
            </p:cNvPr>
            <p:cNvSpPr txBox="1"/>
            <p:nvPr/>
          </p:nvSpPr>
          <p:spPr>
            <a:xfrm>
              <a:off x="385253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DD84DE8-89C1-4D31-A780-D7AA1CE321FB}"/>
                </a:ext>
              </a:extLst>
            </p:cNvPr>
            <p:cNvSpPr txBox="1"/>
            <p:nvPr/>
          </p:nvSpPr>
          <p:spPr>
            <a:xfrm>
              <a:off x="385207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3.0 GB Storage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C4FA75C-8AB3-44D6-A635-965FA9DFBDEF}"/>
                </a:ext>
              </a:extLst>
            </p:cNvPr>
            <p:cNvSpPr txBox="1"/>
            <p:nvPr/>
          </p:nvSpPr>
          <p:spPr>
            <a:xfrm>
              <a:off x="384974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9E7E2898-8C42-44E5-A270-985504D2669C}"/>
                </a:ext>
              </a:extLst>
            </p:cNvPr>
            <p:cNvSpPr txBox="1"/>
            <p:nvPr/>
          </p:nvSpPr>
          <p:spPr>
            <a:xfrm>
              <a:off x="385207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EBDFE16-3AE1-4F4B-882B-DC5036556253}"/>
                </a:ext>
              </a:extLst>
            </p:cNvPr>
            <p:cNvSpPr txBox="1"/>
            <p:nvPr/>
          </p:nvSpPr>
          <p:spPr>
            <a:xfrm>
              <a:off x="385253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59BB9FA2-1159-4D97-BB69-598083E1526D}"/>
              </a:ext>
            </a:extLst>
          </p:cNvPr>
          <p:cNvSpPr/>
          <p:nvPr/>
        </p:nvSpPr>
        <p:spPr>
          <a:xfrm>
            <a:off x="6347866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5C4AD83-5CCC-4A7D-B854-71CF4D669003}"/>
              </a:ext>
            </a:extLst>
          </p:cNvPr>
          <p:cNvSpPr txBox="1"/>
          <p:nvPr/>
        </p:nvSpPr>
        <p:spPr>
          <a:xfrm>
            <a:off x="6735519" y="2120480"/>
            <a:ext cx="146706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$59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F9A46C8-6ED1-4607-A811-034828E4E944}"/>
              </a:ext>
            </a:extLst>
          </p:cNvPr>
          <p:cNvSpPr txBox="1"/>
          <p:nvPr/>
        </p:nvSpPr>
        <p:spPr>
          <a:xfrm>
            <a:off x="6551701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E993B-0958-4456-AEAB-164C8C5E1324}"/>
              </a:ext>
            </a:extLst>
          </p:cNvPr>
          <p:cNvGrpSpPr/>
          <p:nvPr/>
        </p:nvGrpSpPr>
        <p:grpSpPr>
          <a:xfrm>
            <a:off x="6551701" y="3272136"/>
            <a:ext cx="1834705" cy="2438400"/>
            <a:chOff x="6551701" y="3272136"/>
            <a:chExt cx="1834705" cy="2438400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1F7B232C-9263-415A-8BC9-D88DDB01F7E2}"/>
                </a:ext>
              </a:extLst>
            </p:cNvPr>
            <p:cNvSpPr/>
            <p:nvPr/>
          </p:nvSpPr>
          <p:spPr>
            <a:xfrm>
              <a:off x="6551701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543C825-0874-4A9B-8DF5-528910574B4E}"/>
                </a:ext>
              </a:extLst>
            </p:cNvPr>
            <p:cNvSpPr/>
            <p:nvPr/>
          </p:nvSpPr>
          <p:spPr>
            <a:xfrm>
              <a:off x="6788396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50611EC-FD27-4D83-A021-03CFAA0E42C3}"/>
                </a:ext>
              </a:extLst>
            </p:cNvPr>
            <p:cNvSpPr txBox="1"/>
            <p:nvPr/>
          </p:nvSpPr>
          <p:spPr>
            <a:xfrm>
              <a:off x="6812303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1F1CD7B-F0BF-4D3B-92B9-9537E2CC1A63}"/>
                </a:ext>
              </a:extLst>
            </p:cNvPr>
            <p:cNvSpPr txBox="1"/>
            <p:nvPr/>
          </p:nvSpPr>
          <p:spPr>
            <a:xfrm>
              <a:off x="6601326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47A2714-0AF7-45E2-8F11-9FD3C3B02737}"/>
                </a:ext>
              </a:extLst>
            </p:cNvPr>
            <p:cNvSpPr txBox="1"/>
            <p:nvPr/>
          </p:nvSpPr>
          <p:spPr>
            <a:xfrm>
              <a:off x="6600867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4.0 GB Storage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036497C3-3900-4AFE-B231-D1246BF921C5}"/>
                </a:ext>
              </a:extLst>
            </p:cNvPr>
            <p:cNvSpPr txBox="1"/>
            <p:nvPr/>
          </p:nvSpPr>
          <p:spPr>
            <a:xfrm>
              <a:off x="6598533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F85E450-AB7F-4616-9428-E4C06B08E86B}"/>
                </a:ext>
              </a:extLst>
            </p:cNvPr>
            <p:cNvSpPr txBox="1"/>
            <p:nvPr/>
          </p:nvSpPr>
          <p:spPr>
            <a:xfrm>
              <a:off x="6600867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3F1C51B-3C93-4D2C-AC1A-EB8A54945014}"/>
                </a:ext>
              </a:extLst>
            </p:cNvPr>
            <p:cNvSpPr txBox="1"/>
            <p:nvPr/>
          </p:nvSpPr>
          <p:spPr>
            <a:xfrm>
              <a:off x="6601326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C382815E-CEA0-44EC-94C1-93BD768C2860}"/>
              </a:ext>
            </a:extLst>
          </p:cNvPr>
          <p:cNvSpPr/>
          <p:nvPr/>
        </p:nvSpPr>
        <p:spPr>
          <a:xfrm>
            <a:off x="9100913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DDC68BB-ACA6-41B2-97A6-7DD2638F241B}"/>
              </a:ext>
            </a:extLst>
          </p:cNvPr>
          <p:cNvSpPr txBox="1"/>
          <p:nvPr/>
        </p:nvSpPr>
        <p:spPr>
          <a:xfrm>
            <a:off x="9474138" y="2120480"/>
            <a:ext cx="14959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$69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B8682E8-31D3-4647-B796-36449D82DD42}"/>
              </a:ext>
            </a:extLst>
          </p:cNvPr>
          <p:cNvSpPr txBox="1"/>
          <p:nvPr/>
        </p:nvSpPr>
        <p:spPr>
          <a:xfrm>
            <a:off x="9304749" y="2897856"/>
            <a:ext cx="1833786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A1B09D-2E68-420B-9D97-91E984E3F11D}"/>
              </a:ext>
            </a:extLst>
          </p:cNvPr>
          <p:cNvGrpSpPr/>
          <p:nvPr/>
        </p:nvGrpSpPr>
        <p:grpSpPr>
          <a:xfrm>
            <a:off x="9304748" y="3272136"/>
            <a:ext cx="1834705" cy="2438400"/>
            <a:chOff x="9304748" y="3272136"/>
            <a:chExt cx="1834705" cy="2438400"/>
          </a:xfrm>
        </p:grpSpPr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FD8C8E30-8655-4D97-B427-0D34D4F9D484}"/>
                </a:ext>
              </a:extLst>
            </p:cNvPr>
            <p:cNvSpPr/>
            <p:nvPr/>
          </p:nvSpPr>
          <p:spPr>
            <a:xfrm>
              <a:off x="9304748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C61BC95-C83B-42FF-83C3-9ABDF6E76447}"/>
                </a:ext>
              </a:extLst>
            </p:cNvPr>
            <p:cNvSpPr/>
            <p:nvPr/>
          </p:nvSpPr>
          <p:spPr>
            <a:xfrm>
              <a:off x="954144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8ACC122-14DF-4754-B90B-165BBD8C2D05}"/>
                </a:ext>
              </a:extLst>
            </p:cNvPr>
            <p:cNvSpPr txBox="1"/>
            <p:nvPr/>
          </p:nvSpPr>
          <p:spPr>
            <a:xfrm>
              <a:off x="956535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F82D80B-DD84-4480-B29B-264B230E3A17}"/>
                </a:ext>
              </a:extLst>
            </p:cNvPr>
            <p:cNvSpPr txBox="1"/>
            <p:nvPr/>
          </p:nvSpPr>
          <p:spPr>
            <a:xfrm>
              <a:off x="935437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C73A3B3-1D86-4A0E-9837-5D8CDCE59D27}"/>
                </a:ext>
              </a:extLst>
            </p:cNvPr>
            <p:cNvSpPr txBox="1"/>
            <p:nvPr/>
          </p:nvSpPr>
          <p:spPr>
            <a:xfrm>
              <a:off x="935391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5.0 GB Storage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83E23A3D-BB7A-40FC-9176-34041FBF2777}"/>
                </a:ext>
              </a:extLst>
            </p:cNvPr>
            <p:cNvSpPr txBox="1"/>
            <p:nvPr/>
          </p:nvSpPr>
          <p:spPr>
            <a:xfrm>
              <a:off x="935158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DB8EA48-8E73-486F-AB00-17098A2E7D82}"/>
                </a:ext>
              </a:extLst>
            </p:cNvPr>
            <p:cNvSpPr txBox="1"/>
            <p:nvPr/>
          </p:nvSpPr>
          <p:spPr>
            <a:xfrm>
              <a:off x="935391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FB3A876-49DC-4E06-BEBE-5F4192735B0A}"/>
                </a:ext>
              </a:extLst>
            </p:cNvPr>
            <p:cNvSpPr txBox="1"/>
            <p:nvPr/>
          </p:nvSpPr>
          <p:spPr>
            <a:xfrm>
              <a:off x="935437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77F326F3-68FF-45D5-86B2-5A9F2CDB6AF7}"/>
              </a:ext>
            </a:extLst>
          </p:cNvPr>
          <p:cNvSpPr txBox="1"/>
          <p:nvPr/>
        </p:nvSpPr>
        <p:spPr>
          <a:xfrm>
            <a:off x="1286933" y="336022"/>
            <a:ext cx="961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How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Much We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Charge for Our </a:t>
            </a:r>
            <a:r>
              <a:rPr lang="en-US" sz="40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Premium Services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6ABC942-AB02-4FF5-8837-F9C3204D3D58}"/>
              </a:ext>
            </a:extLst>
          </p:cNvPr>
          <p:cNvGrpSpPr/>
          <p:nvPr/>
        </p:nvGrpSpPr>
        <p:grpSpPr>
          <a:xfrm>
            <a:off x="1484709" y="5530133"/>
            <a:ext cx="972216" cy="360711"/>
            <a:chOff x="1484709" y="5498383"/>
            <a:chExt cx="972216" cy="360711"/>
          </a:xfrm>
        </p:grpSpPr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E18075B6-AF46-409D-9121-67412FCCA76C}"/>
                </a:ext>
              </a:extLst>
            </p:cNvPr>
            <p:cNvSpPr/>
            <p:nvPr/>
          </p:nvSpPr>
          <p:spPr>
            <a:xfrm>
              <a:off x="1484709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54B970BD-7108-4B6B-8947-9CBC6C1F8208}"/>
                </a:ext>
              </a:extLst>
            </p:cNvPr>
            <p:cNvSpPr txBox="1"/>
            <p:nvPr/>
          </p:nvSpPr>
          <p:spPr>
            <a:xfrm>
              <a:off x="1508993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4AC1D78-CED7-47BF-A871-1B1BA1F9518B}"/>
              </a:ext>
            </a:extLst>
          </p:cNvPr>
          <p:cNvGrpSpPr/>
          <p:nvPr/>
        </p:nvGrpSpPr>
        <p:grpSpPr>
          <a:xfrm>
            <a:off x="4234152" y="5530133"/>
            <a:ext cx="972216" cy="360711"/>
            <a:chOff x="1488847" y="5405247"/>
            <a:chExt cx="972216" cy="360711"/>
          </a:xfrm>
        </p:grpSpPr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C9980AE3-B76F-4A71-9DF1-C76426B7B3A5}"/>
                </a:ext>
              </a:extLst>
            </p:cNvPr>
            <p:cNvSpPr/>
            <p:nvPr/>
          </p:nvSpPr>
          <p:spPr>
            <a:xfrm>
              <a:off x="1488847" y="5405247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0FE3D3D-FC10-4070-AA40-01CF763D4E8C}"/>
                </a:ext>
              </a:extLst>
            </p:cNvPr>
            <p:cNvSpPr txBox="1"/>
            <p:nvPr/>
          </p:nvSpPr>
          <p:spPr>
            <a:xfrm>
              <a:off x="1513131" y="5447103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50F71F8-97E7-4BF9-A9EE-B52C2FB3B391}"/>
              </a:ext>
            </a:extLst>
          </p:cNvPr>
          <p:cNvGrpSpPr/>
          <p:nvPr/>
        </p:nvGrpSpPr>
        <p:grpSpPr>
          <a:xfrm>
            <a:off x="6982945" y="5530133"/>
            <a:ext cx="972216" cy="360711"/>
            <a:chOff x="6982945" y="5498383"/>
            <a:chExt cx="972216" cy="360711"/>
          </a:xfrm>
        </p:grpSpPr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001B20E6-F7DA-486F-9EC2-22AA05B0D667}"/>
                </a:ext>
              </a:extLst>
            </p:cNvPr>
            <p:cNvSpPr/>
            <p:nvPr/>
          </p:nvSpPr>
          <p:spPr>
            <a:xfrm>
              <a:off x="6982945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D05BB32-3FC2-49CF-A6A9-E327BDA3BEDB}"/>
                </a:ext>
              </a:extLst>
            </p:cNvPr>
            <p:cNvSpPr txBox="1"/>
            <p:nvPr/>
          </p:nvSpPr>
          <p:spPr>
            <a:xfrm>
              <a:off x="7007229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EB8B97-5463-44C6-AFDC-F51AB2A45B1C}"/>
              </a:ext>
            </a:extLst>
          </p:cNvPr>
          <p:cNvGrpSpPr/>
          <p:nvPr/>
        </p:nvGrpSpPr>
        <p:grpSpPr>
          <a:xfrm>
            <a:off x="9735992" y="5530133"/>
            <a:ext cx="972216" cy="360711"/>
            <a:chOff x="9735992" y="5498383"/>
            <a:chExt cx="972216" cy="360711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C4869F83-10A2-4B38-B252-FDC7FB7F4B77}"/>
                </a:ext>
              </a:extLst>
            </p:cNvPr>
            <p:cNvSpPr/>
            <p:nvPr/>
          </p:nvSpPr>
          <p:spPr>
            <a:xfrm>
              <a:off x="9735992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18D71EF-DE24-4133-873B-7891C362512B}"/>
                </a:ext>
              </a:extLst>
            </p:cNvPr>
            <p:cNvSpPr txBox="1"/>
            <p:nvPr/>
          </p:nvSpPr>
          <p:spPr>
            <a:xfrm>
              <a:off x="9760276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/>
      <p:bldP spid="210" grpId="0"/>
      <p:bldP spid="224" grpId="0" animBg="1"/>
      <p:bldP spid="225" grpId="0"/>
      <p:bldP spid="226" grpId="0"/>
      <p:bldP spid="240" grpId="0" animBg="1"/>
      <p:bldP spid="241" grpId="0"/>
      <p:bldP spid="242" grpId="0"/>
      <p:bldP spid="256" grpId="0" animBg="1"/>
      <p:bldP spid="257" grpId="0"/>
      <p:bldP spid="258" grpId="0"/>
      <p:bldP spid="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94A4E588-9B9A-4B97-838F-CCE84BB4904A}"/>
              </a:ext>
            </a:extLst>
          </p:cNvPr>
          <p:cNvSpPr txBox="1"/>
          <p:nvPr/>
        </p:nvSpPr>
        <p:spPr>
          <a:xfrm>
            <a:off x="5567101" y="2155448"/>
            <a:ext cx="6075701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 this is Just a Demo So Replace this Text with Your Own Presentation Content</a:t>
            </a: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C97FE58D-7C82-4E8A-839A-3B42AF9E94CC}"/>
              </a:ext>
            </a:extLst>
          </p:cNvPr>
          <p:cNvSpPr/>
          <p:nvPr/>
        </p:nvSpPr>
        <p:spPr>
          <a:xfrm>
            <a:off x="1" y="1963262"/>
            <a:ext cx="5322188" cy="1075904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576E28-DE47-4942-A6CE-A4488AFFCB2A}"/>
              </a:ext>
            </a:extLst>
          </p:cNvPr>
          <p:cNvSpPr txBox="1"/>
          <p:nvPr/>
        </p:nvSpPr>
        <p:spPr>
          <a:xfrm>
            <a:off x="5211984" y="1201515"/>
            <a:ext cx="643081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3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Digital </a:t>
            </a:r>
            <a:r>
              <a:rPr lang="en-US" sz="4350" spc="0" baseline="0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31CED07-A1D1-4D0B-AD29-AA671411DF14}"/>
              </a:ext>
            </a:extLst>
          </p:cNvPr>
          <p:cNvSpPr/>
          <p:nvPr/>
        </p:nvSpPr>
        <p:spPr>
          <a:xfrm>
            <a:off x="1" y="0"/>
            <a:ext cx="4801302" cy="1963262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503ABA72-B761-4BF0-9062-8A1030144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48B96B7-92F2-43FC-8EBE-32C3E35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1" y="465677"/>
            <a:ext cx="4001131" cy="6392324"/>
          </a:xfrm>
          <a:prstGeom prst="rect">
            <a:avLst/>
          </a:prstGeom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CF3DF10-B7C2-42FB-A88B-F8B9CBDB43EA}"/>
              </a:ext>
            </a:extLst>
          </p:cNvPr>
          <p:cNvSpPr/>
          <p:nvPr/>
        </p:nvSpPr>
        <p:spPr>
          <a:xfrm>
            <a:off x="5322189" y="2250823"/>
            <a:ext cx="76200" cy="728090"/>
          </a:xfrm>
          <a:custGeom>
            <a:avLst/>
            <a:gdLst>
              <a:gd name="connsiteX0" fmla="*/ 0 w 76200"/>
              <a:gd name="connsiteY0" fmla="*/ 0 h 728090"/>
              <a:gd name="connsiteX1" fmla="*/ 76200 w 76200"/>
              <a:gd name="connsiteY1" fmla="*/ 0 h 728090"/>
              <a:gd name="connsiteX2" fmla="*/ 76200 w 76200"/>
              <a:gd name="connsiteY2" fmla="*/ 728091 h 728090"/>
              <a:gd name="connsiteX3" fmla="*/ 0 w 76200"/>
              <a:gd name="connsiteY3" fmla="*/ 728091 h 7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728090">
                <a:moveTo>
                  <a:pt x="0" y="0"/>
                </a:moveTo>
                <a:lnTo>
                  <a:pt x="76200" y="0"/>
                </a:lnTo>
                <a:lnTo>
                  <a:pt x="76200" y="728091"/>
                </a:lnTo>
                <a:lnTo>
                  <a:pt x="0" y="728091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AD1E2ED-2033-4711-BCA3-5E9110306A8A}"/>
              </a:ext>
            </a:extLst>
          </p:cNvPr>
          <p:cNvSpPr/>
          <p:nvPr/>
        </p:nvSpPr>
        <p:spPr>
          <a:xfrm>
            <a:off x="2996755" y="3746087"/>
            <a:ext cx="9195244" cy="2308860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0686293-A228-4934-B1A5-04FFB25EDBDA}"/>
              </a:ext>
            </a:extLst>
          </p:cNvPr>
          <p:cNvGrpSpPr/>
          <p:nvPr/>
        </p:nvGrpSpPr>
        <p:grpSpPr>
          <a:xfrm>
            <a:off x="6220325" y="4166038"/>
            <a:ext cx="2839544" cy="1468958"/>
            <a:chOff x="6249894" y="4167663"/>
            <a:chExt cx="2839544" cy="14689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D8F4FF6-CA84-4A53-929C-4287CC77F4C2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8A8C2E1-FD35-423C-9AB7-D66E184C96F1}"/>
                </a:ext>
              </a:extLst>
            </p:cNvPr>
            <p:cNvSpPr txBox="1"/>
            <p:nvPr/>
          </p:nvSpPr>
          <p:spPr>
            <a:xfrm>
              <a:off x="6249894" y="4167663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02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2D33869-1094-4317-9309-ED06F6A9C6AF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8754FED-2A7A-4D47-8224-F8AC6D359397}"/>
              </a:ext>
            </a:extLst>
          </p:cNvPr>
          <p:cNvGrpSpPr/>
          <p:nvPr/>
        </p:nvGrpSpPr>
        <p:grpSpPr>
          <a:xfrm>
            <a:off x="9159076" y="4166038"/>
            <a:ext cx="2839544" cy="1468958"/>
            <a:chOff x="6249894" y="4167663"/>
            <a:chExt cx="2839544" cy="1468958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1B3375C-92F8-421F-ADBC-9CADCF82143A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B0E397E-C80F-421C-8EC9-25F9E87B2FF9}"/>
                </a:ext>
              </a:extLst>
            </p:cNvPr>
            <p:cNvSpPr txBox="1"/>
            <p:nvPr/>
          </p:nvSpPr>
          <p:spPr>
            <a:xfrm>
              <a:off x="6249894" y="4167663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03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10CDD1-0421-403C-9B74-BA68D4CF7334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D06D051-4CD4-490F-80A9-1F79440214D1}"/>
              </a:ext>
            </a:extLst>
          </p:cNvPr>
          <p:cNvGrpSpPr/>
          <p:nvPr/>
        </p:nvGrpSpPr>
        <p:grpSpPr>
          <a:xfrm>
            <a:off x="3281575" y="4166038"/>
            <a:ext cx="2839544" cy="1468958"/>
            <a:chOff x="6249894" y="4167663"/>
            <a:chExt cx="2839544" cy="146895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A98720B-190A-4B48-8247-31EC758BF273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F1CA404-DBB2-4D5F-B290-E8D1D2A06068}"/>
                </a:ext>
              </a:extLst>
            </p:cNvPr>
            <p:cNvSpPr txBox="1"/>
            <p:nvPr/>
          </p:nvSpPr>
          <p:spPr>
            <a:xfrm>
              <a:off x="6249894" y="4167663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01 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44E2EF9-25BA-427C-A3F2-E3F3DAF8B47B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46667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46667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99" grpId="0"/>
      <p:bldP spid="136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973FA5-92F8-4075-BAF9-7D8E632A940B}"/>
              </a:ext>
            </a:extLst>
          </p:cNvPr>
          <p:cNvGrpSpPr/>
          <p:nvPr/>
        </p:nvGrpSpPr>
        <p:grpSpPr>
          <a:xfrm>
            <a:off x="503110" y="2208883"/>
            <a:ext cx="3467100" cy="3538727"/>
            <a:chOff x="503110" y="2208883"/>
            <a:chExt cx="3467100" cy="353872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5C358BF-FC87-446D-A82A-015E2630A713}"/>
                </a:ext>
              </a:extLst>
            </p:cNvPr>
            <p:cNvSpPr/>
            <p:nvPr/>
          </p:nvSpPr>
          <p:spPr>
            <a:xfrm>
              <a:off x="503110" y="2208883"/>
              <a:ext cx="3467100" cy="3538727"/>
            </a:xfrm>
            <a:prstGeom prst="roundRect">
              <a:avLst>
                <a:gd name="adj" fmla="val 3406"/>
              </a:avLst>
            </a:pr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9E3286-0A4C-4972-9AAB-44BD5CD6DDE3}"/>
                </a:ext>
              </a:extLst>
            </p:cNvPr>
            <p:cNvSpPr txBox="1"/>
            <p:nvPr/>
          </p:nvSpPr>
          <p:spPr>
            <a:xfrm>
              <a:off x="729804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F148C22-843C-43AC-AE3B-8BD4079F7F3F}"/>
                </a:ext>
              </a:extLst>
            </p:cNvPr>
            <p:cNvSpPr/>
            <p:nvPr/>
          </p:nvSpPr>
          <p:spPr>
            <a:xfrm>
              <a:off x="2240470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1" y="35719"/>
                    <a:pt x="122015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E23AF7-191E-4262-AC4F-33AA3A6D27BB}"/>
                </a:ext>
              </a:extLst>
            </p:cNvPr>
            <p:cNvSpPr/>
            <p:nvPr/>
          </p:nvSpPr>
          <p:spPr>
            <a:xfrm>
              <a:off x="2039492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5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139919-FAF4-41BC-B1AA-0A6B6DBAAAF4}"/>
                </a:ext>
              </a:extLst>
            </p:cNvPr>
            <p:cNvGrpSpPr/>
            <p:nvPr/>
          </p:nvGrpSpPr>
          <p:grpSpPr>
            <a:xfrm>
              <a:off x="1549812" y="4902648"/>
              <a:ext cx="1373695" cy="459390"/>
              <a:chOff x="1549812" y="4902648"/>
              <a:chExt cx="1373695" cy="45939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C619D89-318F-4A5D-BEDD-2AAF77416814}"/>
                  </a:ext>
                </a:extLst>
              </p:cNvPr>
              <p:cNvSpPr/>
              <p:nvPr/>
            </p:nvSpPr>
            <p:spPr>
              <a:xfrm>
                <a:off x="1549812" y="4902648"/>
                <a:ext cx="1373695" cy="459390"/>
              </a:xfrm>
              <a:prstGeom prst="roundRect">
                <a:avLst/>
              </a:pr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317DCB-2BD0-4FEB-BE2C-DB0E84088C24}"/>
                  </a:ext>
                </a:extLst>
              </p:cNvPr>
              <p:cNvSpPr txBox="1"/>
              <p:nvPr/>
            </p:nvSpPr>
            <p:spPr>
              <a:xfrm>
                <a:off x="1567999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61C387-7563-4FAA-A0CB-2E2D6D6B37FD}"/>
              </a:ext>
            </a:extLst>
          </p:cNvPr>
          <p:cNvGrpSpPr/>
          <p:nvPr/>
        </p:nvGrpSpPr>
        <p:grpSpPr>
          <a:xfrm>
            <a:off x="4362450" y="2208883"/>
            <a:ext cx="3467100" cy="3538727"/>
            <a:chOff x="4362450" y="2208883"/>
            <a:chExt cx="3467100" cy="3538727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16A0A5E-A374-4691-8D20-39F5B7EC6B3F}"/>
                </a:ext>
              </a:extLst>
            </p:cNvPr>
            <p:cNvSpPr/>
            <p:nvPr/>
          </p:nvSpPr>
          <p:spPr>
            <a:xfrm>
              <a:off x="4362450" y="2208883"/>
              <a:ext cx="3467100" cy="3538727"/>
            </a:xfrm>
            <a:prstGeom prst="roundRect">
              <a:avLst>
                <a:gd name="adj" fmla="val 3406"/>
              </a:avLst>
            </a:pr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7689C8-DD75-4446-A0BB-4BAA8BDA0D13}"/>
                </a:ext>
              </a:extLst>
            </p:cNvPr>
            <p:cNvSpPr txBox="1"/>
            <p:nvPr/>
          </p:nvSpPr>
          <p:spPr>
            <a:xfrm>
              <a:off x="4589144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0583C9-EF38-4E58-910C-8352AC6FFBB3}"/>
                </a:ext>
              </a:extLst>
            </p:cNvPr>
            <p:cNvSpPr/>
            <p:nvPr/>
          </p:nvSpPr>
          <p:spPr>
            <a:xfrm>
              <a:off x="6099810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7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4" y="308896"/>
                    <a:pt x="0" y="261366"/>
                    <a:pt x="0" y="209836"/>
                  </a:cubicBezTo>
                  <a:cubicBezTo>
                    <a:pt x="0" y="116205"/>
                    <a:pt x="50101" y="35719"/>
                    <a:pt x="122015" y="0"/>
                  </a:cubicBezTo>
                  <a:lnTo>
                    <a:pt x="193357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E00FA7-487C-42DE-B59B-7F410F0EC2C4}"/>
                </a:ext>
              </a:extLst>
            </p:cNvPr>
            <p:cNvSpPr/>
            <p:nvPr/>
          </p:nvSpPr>
          <p:spPr>
            <a:xfrm>
              <a:off x="5898832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7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5" y="0"/>
                  </a:cubicBezTo>
                  <a:lnTo>
                    <a:pt x="193357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F9A563-91A9-4FA9-A92C-BDF0EC9403B2}"/>
                </a:ext>
              </a:extLst>
            </p:cNvPr>
            <p:cNvGrpSpPr/>
            <p:nvPr/>
          </p:nvGrpSpPr>
          <p:grpSpPr>
            <a:xfrm>
              <a:off x="5409152" y="4902648"/>
              <a:ext cx="1373695" cy="459390"/>
              <a:chOff x="5409152" y="4902648"/>
              <a:chExt cx="1373695" cy="45939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03F9081-7DF1-43BC-91FA-DBD34F5B23F7}"/>
                  </a:ext>
                </a:extLst>
              </p:cNvPr>
              <p:cNvSpPr/>
              <p:nvPr/>
            </p:nvSpPr>
            <p:spPr>
              <a:xfrm>
                <a:off x="5409152" y="4902648"/>
                <a:ext cx="1373695" cy="459390"/>
              </a:xfrm>
              <a:prstGeom prst="roundRect">
                <a:avLst/>
              </a:pr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A6F239-C0CD-42F8-86DC-FA7CE5404D6F}"/>
                  </a:ext>
                </a:extLst>
              </p:cNvPr>
              <p:cNvSpPr txBox="1"/>
              <p:nvPr/>
            </p:nvSpPr>
            <p:spPr>
              <a:xfrm>
                <a:off x="5427338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gradFill>
                      <a:gsLst>
                        <a:gs pos="0">
                          <a:srgbClr val="64AEF2"/>
                        </a:gs>
                        <a:gs pos="100000">
                          <a:srgbClr val="95D7FA"/>
                        </a:gs>
                      </a:gsLst>
                      <a:lin ang="10800000" scaled="1"/>
                    </a:gra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8D248-676D-4B63-A3DE-7E3FCFFB08A1}"/>
              </a:ext>
            </a:extLst>
          </p:cNvPr>
          <p:cNvGrpSpPr/>
          <p:nvPr/>
        </p:nvGrpSpPr>
        <p:grpSpPr>
          <a:xfrm>
            <a:off x="8216931" y="2208883"/>
            <a:ext cx="3467100" cy="3538727"/>
            <a:chOff x="8216931" y="2208883"/>
            <a:chExt cx="3467100" cy="353872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A76CFD5-34DE-43C9-9A14-FFFD94D611FE}"/>
                </a:ext>
              </a:extLst>
            </p:cNvPr>
            <p:cNvSpPr/>
            <p:nvPr/>
          </p:nvSpPr>
          <p:spPr>
            <a:xfrm>
              <a:off x="8216931" y="2208883"/>
              <a:ext cx="3467100" cy="3538727"/>
            </a:xfrm>
            <a:prstGeom prst="roundRect">
              <a:avLst>
                <a:gd name="adj" fmla="val 3406"/>
              </a:avLst>
            </a:pr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BB013E-D803-4311-BB53-7ADD6A1864ED}"/>
                </a:ext>
              </a:extLst>
            </p:cNvPr>
            <p:cNvSpPr txBox="1"/>
            <p:nvPr/>
          </p:nvSpPr>
          <p:spPr>
            <a:xfrm>
              <a:off x="8448483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4B950F-AB6A-418B-95EC-E35626C6F0DA}"/>
                </a:ext>
              </a:extLst>
            </p:cNvPr>
            <p:cNvSpPr/>
            <p:nvPr/>
          </p:nvSpPr>
          <p:spPr>
            <a:xfrm>
              <a:off x="9959149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6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6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6" y="0"/>
                  </a:cubicBezTo>
                  <a:lnTo>
                    <a:pt x="193358" y="48292"/>
                  </a:lnTo>
                  <a:cubicBezTo>
                    <a:pt x="161545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6EC1F1-B5E0-4CD3-AF7D-F282450C67F3}"/>
                </a:ext>
              </a:extLst>
            </p:cNvPr>
            <p:cNvSpPr/>
            <p:nvPr/>
          </p:nvSpPr>
          <p:spPr>
            <a:xfrm>
              <a:off x="9758171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6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4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6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051108-2620-4643-BF9F-C37BBF658205}"/>
                </a:ext>
              </a:extLst>
            </p:cNvPr>
            <p:cNvGrpSpPr/>
            <p:nvPr/>
          </p:nvGrpSpPr>
          <p:grpSpPr>
            <a:xfrm>
              <a:off x="9268396" y="4902648"/>
              <a:ext cx="1373695" cy="459390"/>
              <a:chOff x="9268396" y="4902648"/>
              <a:chExt cx="1373695" cy="45939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9019485-2FBF-4C12-9A84-C648DFB2A7B9}"/>
                  </a:ext>
                </a:extLst>
              </p:cNvPr>
              <p:cNvSpPr/>
              <p:nvPr/>
            </p:nvSpPr>
            <p:spPr>
              <a:xfrm>
                <a:off x="9268396" y="4902648"/>
                <a:ext cx="1373695" cy="459390"/>
              </a:xfrm>
              <a:prstGeom prst="roundRect">
                <a:avLst/>
              </a:pr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D90E2A-F7C3-4E8B-A248-B5489B2CF5DA}"/>
                  </a:ext>
                </a:extLst>
              </p:cNvPr>
              <p:cNvSpPr txBox="1"/>
              <p:nvPr/>
            </p:nvSpPr>
            <p:spPr>
              <a:xfrm>
                <a:off x="9286678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8BD57CE-1DF9-41AF-A40F-5F1B8967B1BB}"/>
              </a:ext>
            </a:extLst>
          </p:cNvPr>
          <p:cNvSpPr txBox="1"/>
          <p:nvPr/>
        </p:nvSpPr>
        <p:spPr>
          <a:xfrm>
            <a:off x="1602624" y="844385"/>
            <a:ext cx="8986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Let’s See Our </a:t>
            </a:r>
            <a:r>
              <a:rPr lang="en-US" sz="4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4E5664-20F7-4BE8-BDC6-02B631B3B155}"/>
              </a:ext>
            </a:extLst>
          </p:cNvPr>
          <p:cNvSpPr txBox="1"/>
          <p:nvPr/>
        </p:nvSpPr>
        <p:spPr>
          <a:xfrm>
            <a:off x="4450364" y="481103"/>
            <a:ext cx="329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Opinions about </a:t>
            </a:r>
            <a:r>
              <a:rPr lang="en-US" sz="16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Out Products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7CB35-C4A7-43B1-98D6-88FA7F93798F}"/>
              </a:ext>
            </a:extLst>
          </p:cNvPr>
          <p:cNvSpPr/>
          <p:nvPr/>
        </p:nvSpPr>
        <p:spPr>
          <a:xfrm>
            <a:off x="0" y="5747610"/>
            <a:ext cx="12192000" cy="111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DFE615-DFD7-4D75-A19A-19BB44EB0E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21E91-070E-4840-B479-1A43981EB663}"/>
              </a:ext>
            </a:extLst>
          </p:cNvPr>
          <p:cNvGrpSpPr/>
          <p:nvPr/>
        </p:nvGrpSpPr>
        <p:grpSpPr>
          <a:xfrm rot="10800000">
            <a:off x="1647778" y="990600"/>
            <a:ext cx="10544222" cy="4878800"/>
            <a:chOff x="0" y="990600"/>
            <a:chExt cx="10544222" cy="48788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3732570-3276-413B-8C8C-85111D36FC59}"/>
                </a:ext>
              </a:extLst>
            </p:cNvPr>
            <p:cNvSpPr/>
            <p:nvPr/>
          </p:nvSpPr>
          <p:spPr>
            <a:xfrm>
              <a:off x="0" y="990600"/>
              <a:ext cx="10544222" cy="4878800"/>
            </a:xfrm>
            <a:custGeom>
              <a:avLst/>
              <a:gdLst>
                <a:gd name="connsiteX0" fmla="*/ 10403777 w 10544222"/>
                <a:gd name="connsiteY0" fmla="*/ 2848737 h 4878800"/>
                <a:gd name="connsiteX1" fmla="*/ 9110853 w 10544222"/>
                <a:gd name="connsiteY1" fmla="*/ 4511040 h 4878800"/>
                <a:gd name="connsiteX2" fmla="*/ 8358950 w 10544222"/>
                <a:gd name="connsiteY2" fmla="*/ 4878801 h 4878800"/>
                <a:gd name="connsiteX3" fmla="*/ 0 w 10544222"/>
                <a:gd name="connsiteY3" fmla="*/ 4878801 h 4878800"/>
                <a:gd name="connsiteX4" fmla="*/ 0 w 10544222"/>
                <a:gd name="connsiteY4" fmla="*/ 4402550 h 4878800"/>
                <a:gd name="connsiteX5" fmla="*/ 8126064 w 10544222"/>
                <a:gd name="connsiteY5" fmla="*/ 4402550 h 4878800"/>
                <a:gd name="connsiteX6" fmla="*/ 8877967 w 10544222"/>
                <a:gd name="connsiteY6" fmla="*/ 4034790 h 4878800"/>
                <a:gd name="connsiteX7" fmla="*/ 9800463 w 10544222"/>
                <a:gd name="connsiteY7" fmla="*/ 2848737 h 4878800"/>
                <a:gd name="connsiteX8" fmla="*/ 9800463 w 10544222"/>
                <a:gd name="connsiteY8" fmla="*/ 2029968 h 4878800"/>
                <a:gd name="connsiteX9" fmla="*/ 8877967 w 10544222"/>
                <a:gd name="connsiteY9" fmla="*/ 843915 h 4878800"/>
                <a:gd name="connsiteX10" fmla="*/ 8126064 w 10544222"/>
                <a:gd name="connsiteY10" fmla="*/ 476155 h 4878800"/>
                <a:gd name="connsiteX11" fmla="*/ 0 w 10544222"/>
                <a:gd name="connsiteY11" fmla="*/ 476155 h 4878800"/>
                <a:gd name="connsiteX12" fmla="*/ 0 w 10544222"/>
                <a:gd name="connsiteY12" fmla="*/ 0 h 4878800"/>
                <a:gd name="connsiteX13" fmla="*/ 8358950 w 10544222"/>
                <a:gd name="connsiteY13" fmla="*/ 0 h 4878800"/>
                <a:gd name="connsiteX14" fmla="*/ 9110853 w 10544222"/>
                <a:gd name="connsiteY14" fmla="*/ 367665 h 4878800"/>
                <a:gd name="connsiteX15" fmla="*/ 10403777 w 10544222"/>
                <a:gd name="connsiteY15" fmla="*/ 2029968 h 4878800"/>
                <a:gd name="connsiteX16" fmla="*/ 10403777 w 10544222"/>
                <a:gd name="connsiteY16" fmla="*/ 2848737 h 48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4222" h="4878800">
                  <a:moveTo>
                    <a:pt x="10403777" y="2848737"/>
                  </a:moveTo>
                  <a:lnTo>
                    <a:pt x="9110853" y="4511040"/>
                  </a:lnTo>
                  <a:cubicBezTo>
                    <a:pt x="8930354" y="4743069"/>
                    <a:pt x="8652891" y="4878801"/>
                    <a:pt x="8358950" y="4878801"/>
                  </a:cubicBezTo>
                  <a:lnTo>
                    <a:pt x="0" y="4878801"/>
                  </a:lnTo>
                  <a:lnTo>
                    <a:pt x="0" y="4402550"/>
                  </a:lnTo>
                  <a:lnTo>
                    <a:pt x="8126064" y="4402550"/>
                  </a:lnTo>
                  <a:cubicBezTo>
                    <a:pt x="8420005" y="4402550"/>
                    <a:pt x="8697468" y="4266819"/>
                    <a:pt x="8877967" y="4034790"/>
                  </a:cubicBezTo>
                  <a:lnTo>
                    <a:pt x="9800463" y="2848737"/>
                  </a:lnTo>
                  <a:cubicBezTo>
                    <a:pt x="9987724" y="2607945"/>
                    <a:pt x="9987724" y="2270760"/>
                    <a:pt x="9800463" y="2029968"/>
                  </a:cubicBezTo>
                  <a:lnTo>
                    <a:pt x="8877967" y="843915"/>
                  </a:lnTo>
                  <a:cubicBezTo>
                    <a:pt x="8697468" y="611886"/>
                    <a:pt x="8420005" y="476155"/>
                    <a:pt x="8126064" y="476155"/>
                  </a:cubicBezTo>
                  <a:lnTo>
                    <a:pt x="0" y="476155"/>
                  </a:lnTo>
                  <a:lnTo>
                    <a:pt x="0" y="0"/>
                  </a:lnTo>
                  <a:lnTo>
                    <a:pt x="8358950" y="0"/>
                  </a:lnTo>
                  <a:cubicBezTo>
                    <a:pt x="8652891" y="0"/>
                    <a:pt x="8930354" y="135731"/>
                    <a:pt x="9110853" y="367665"/>
                  </a:cubicBezTo>
                  <a:lnTo>
                    <a:pt x="10403777" y="2029968"/>
                  </a:lnTo>
                  <a:cubicBezTo>
                    <a:pt x="10591038" y="2270760"/>
                    <a:pt x="10591038" y="2607945"/>
                    <a:pt x="10403777" y="28487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402083-D47B-40A2-8473-D49D2DE45671}"/>
                </a:ext>
              </a:extLst>
            </p:cNvPr>
            <p:cNvSpPr/>
            <p:nvPr/>
          </p:nvSpPr>
          <p:spPr>
            <a:xfrm>
              <a:off x="0" y="1466754"/>
              <a:ext cx="9940908" cy="3926395"/>
            </a:xfrm>
            <a:custGeom>
              <a:avLst/>
              <a:gdLst>
                <a:gd name="connsiteX0" fmla="*/ 9800463 w 9940908"/>
                <a:gd name="connsiteY0" fmla="*/ 2372582 h 3926395"/>
                <a:gd name="connsiteX1" fmla="*/ 8877967 w 9940908"/>
                <a:gd name="connsiteY1" fmla="*/ 3558635 h 3926395"/>
                <a:gd name="connsiteX2" fmla="*/ 8126064 w 9940908"/>
                <a:gd name="connsiteY2" fmla="*/ 3926396 h 3926395"/>
                <a:gd name="connsiteX3" fmla="*/ 0 w 9940908"/>
                <a:gd name="connsiteY3" fmla="*/ 3926396 h 3926395"/>
                <a:gd name="connsiteX4" fmla="*/ 0 w 9940908"/>
                <a:gd name="connsiteY4" fmla="*/ 0 h 3926395"/>
                <a:gd name="connsiteX5" fmla="*/ 8126064 w 9940908"/>
                <a:gd name="connsiteY5" fmla="*/ 0 h 3926395"/>
                <a:gd name="connsiteX6" fmla="*/ 8877967 w 9940908"/>
                <a:gd name="connsiteY6" fmla="*/ 367760 h 3926395"/>
                <a:gd name="connsiteX7" fmla="*/ 9800463 w 9940908"/>
                <a:gd name="connsiteY7" fmla="*/ 1553813 h 3926395"/>
                <a:gd name="connsiteX8" fmla="*/ 9800463 w 9940908"/>
                <a:gd name="connsiteY8" fmla="*/ 2372582 h 39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0908" h="3926395">
                  <a:moveTo>
                    <a:pt x="9800463" y="2372582"/>
                  </a:moveTo>
                  <a:lnTo>
                    <a:pt x="8877967" y="3558635"/>
                  </a:lnTo>
                  <a:cubicBezTo>
                    <a:pt x="8697468" y="3790664"/>
                    <a:pt x="8420005" y="3926396"/>
                    <a:pt x="8126064" y="3926396"/>
                  </a:cubicBezTo>
                  <a:lnTo>
                    <a:pt x="0" y="3926396"/>
                  </a:lnTo>
                  <a:lnTo>
                    <a:pt x="0" y="0"/>
                  </a:lnTo>
                  <a:lnTo>
                    <a:pt x="8126064" y="0"/>
                  </a:lnTo>
                  <a:cubicBezTo>
                    <a:pt x="8420005" y="0"/>
                    <a:pt x="8697468" y="135731"/>
                    <a:pt x="8877967" y="367760"/>
                  </a:cubicBezTo>
                  <a:lnTo>
                    <a:pt x="9800463" y="1553813"/>
                  </a:lnTo>
                  <a:cubicBezTo>
                    <a:pt x="9987724" y="1794605"/>
                    <a:pt x="9987724" y="2131790"/>
                    <a:pt x="9800463" y="237258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90000"/>
                  </a:schemeClr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BE91A9-2050-422D-89B2-A780F2EBCB27}"/>
              </a:ext>
            </a:extLst>
          </p:cNvPr>
          <p:cNvSpPr txBox="1"/>
          <p:nvPr/>
        </p:nvSpPr>
        <p:spPr>
          <a:xfrm>
            <a:off x="3146822" y="2351782"/>
            <a:ext cx="863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Thanks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! For Watching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Our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3763-1524-4657-84A9-2AF1E95E2898}"/>
              </a:ext>
            </a:extLst>
          </p:cNvPr>
          <p:cNvSpPr txBox="1"/>
          <p:nvPr/>
        </p:nvSpPr>
        <p:spPr>
          <a:xfrm>
            <a:off x="8765884" y="2048160"/>
            <a:ext cx="301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Feel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 Free 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Ask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94208-B804-4A97-816D-F222A46DA3AD}"/>
              </a:ext>
            </a:extLst>
          </p:cNvPr>
          <p:cNvSpPr txBox="1"/>
          <p:nvPr/>
        </p:nvSpPr>
        <p:spPr>
          <a:xfrm>
            <a:off x="3146822" y="3886511"/>
            <a:ext cx="863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 of Your Presentation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This is Just a Demo So Consider Replacing These Texts with Your Own Presentation Content.</a:t>
            </a:r>
          </a:p>
        </p:txBody>
      </p:sp>
    </p:spTree>
    <p:extLst>
      <p:ext uri="{BB962C8B-B14F-4D97-AF65-F5344CB8AC3E}">
        <p14:creationId xmlns:p14="http://schemas.microsoft.com/office/powerpoint/2010/main" val="33768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FB57695-C34A-4C53-90F2-F7D3A51DCDDE}"/>
              </a:ext>
            </a:extLst>
          </p:cNvPr>
          <p:cNvGrpSpPr/>
          <p:nvPr/>
        </p:nvGrpSpPr>
        <p:grpSpPr>
          <a:xfrm>
            <a:off x="671755" y="749037"/>
            <a:ext cx="8011701" cy="546251"/>
            <a:chOff x="676759" y="973650"/>
            <a:chExt cx="7792407" cy="5312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CAD540-57BE-4976-A0C4-8CE927FBD196}"/>
                </a:ext>
              </a:extLst>
            </p:cNvPr>
            <p:cNvSpPr/>
            <p:nvPr/>
          </p:nvSpPr>
          <p:spPr>
            <a:xfrm>
              <a:off x="6137489" y="973650"/>
              <a:ext cx="2331677" cy="531299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165628-63E5-44CB-9857-68F42BD04E37}"/>
                </a:ext>
              </a:extLst>
            </p:cNvPr>
            <p:cNvSpPr/>
            <p:nvPr/>
          </p:nvSpPr>
          <p:spPr>
            <a:xfrm>
              <a:off x="676759" y="1061477"/>
              <a:ext cx="5327668" cy="355646"/>
            </a:xfrm>
            <a:custGeom>
              <a:avLst/>
              <a:gdLst/>
              <a:ahLst/>
              <a:cxnLst/>
              <a:rect l="l" t="t" r="r" b="b"/>
              <a:pathLst>
                <a:path w="7072759" h="472137">
                  <a:moveTo>
                    <a:pt x="832693" y="143289"/>
                  </a:moveTo>
                  <a:lnTo>
                    <a:pt x="832693" y="219680"/>
                  </a:lnTo>
                  <a:lnTo>
                    <a:pt x="1046671" y="219680"/>
                  </a:lnTo>
                  <a:cubicBezTo>
                    <a:pt x="1057387" y="219680"/>
                    <a:pt x="1066428" y="216010"/>
                    <a:pt x="1073795" y="208672"/>
                  </a:cubicBezTo>
                  <a:cubicBezTo>
                    <a:pt x="1081441" y="200999"/>
                    <a:pt x="1085236" y="191992"/>
                    <a:pt x="1085180" y="181651"/>
                  </a:cubicBezTo>
                  <a:cubicBezTo>
                    <a:pt x="1084915" y="170712"/>
                    <a:pt x="1081176" y="161650"/>
                    <a:pt x="1073962" y="154464"/>
                  </a:cubicBezTo>
                  <a:cubicBezTo>
                    <a:pt x="1066749" y="147278"/>
                    <a:pt x="1057652" y="143553"/>
                    <a:pt x="1046671" y="143289"/>
                  </a:cubicBezTo>
                  <a:close/>
                  <a:moveTo>
                    <a:pt x="175468" y="143289"/>
                  </a:moveTo>
                  <a:lnTo>
                    <a:pt x="175468" y="220015"/>
                  </a:lnTo>
                  <a:lnTo>
                    <a:pt x="389781" y="220015"/>
                  </a:lnTo>
                  <a:cubicBezTo>
                    <a:pt x="400217" y="220015"/>
                    <a:pt x="409147" y="216329"/>
                    <a:pt x="416570" y="208958"/>
                  </a:cubicBezTo>
                  <a:cubicBezTo>
                    <a:pt x="424216" y="201252"/>
                    <a:pt x="428011" y="192206"/>
                    <a:pt x="427955" y="181819"/>
                  </a:cubicBezTo>
                  <a:cubicBezTo>
                    <a:pt x="428011" y="171098"/>
                    <a:pt x="424216" y="162052"/>
                    <a:pt x="416570" y="154681"/>
                  </a:cubicBezTo>
                  <a:cubicBezTo>
                    <a:pt x="412879" y="150834"/>
                    <a:pt x="408791" y="147973"/>
                    <a:pt x="404306" y="146095"/>
                  </a:cubicBezTo>
                  <a:cubicBezTo>
                    <a:pt x="399820" y="144218"/>
                    <a:pt x="394978" y="143282"/>
                    <a:pt x="389781" y="143289"/>
                  </a:cubicBezTo>
                  <a:close/>
                  <a:moveTo>
                    <a:pt x="6098605" y="142619"/>
                  </a:moveTo>
                  <a:cubicBezTo>
                    <a:pt x="6074292" y="142661"/>
                    <a:pt x="6052150" y="144959"/>
                    <a:pt x="6032177" y="149516"/>
                  </a:cubicBezTo>
                  <a:cubicBezTo>
                    <a:pt x="6012205" y="154073"/>
                    <a:pt x="5996290" y="162649"/>
                    <a:pt x="5984429" y="175244"/>
                  </a:cubicBezTo>
                  <a:cubicBezTo>
                    <a:pt x="5972568" y="187840"/>
                    <a:pt x="5966648" y="206216"/>
                    <a:pt x="5966669" y="230373"/>
                  </a:cubicBezTo>
                  <a:lnTo>
                    <a:pt x="5966669" y="241426"/>
                  </a:lnTo>
                  <a:cubicBezTo>
                    <a:pt x="5966648" y="265692"/>
                    <a:pt x="5972568" y="284147"/>
                    <a:pt x="5984429" y="296790"/>
                  </a:cubicBezTo>
                  <a:cubicBezTo>
                    <a:pt x="5996290" y="309433"/>
                    <a:pt x="6012205" y="318038"/>
                    <a:pt x="6032177" y="322605"/>
                  </a:cubicBezTo>
                  <a:cubicBezTo>
                    <a:pt x="6052150" y="327172"/>
                    <a:pt x="6074292" y="329476"/>
                    <a:pt x="6098605" y="329515"/>
                  </a:cubicBezTo>
                  <a:cubicBezTo>
                    <a:pt x="6122808" y="329476"/>
                    <a:pt x="6144872" y="327172"/>
                    <a:pt x="6164796" y="322605"/>
                  </a:cubicBezTo>
                  <a:cubicBezTo>
                    <a:pt x="6184720" y="318038"/>
                    <a:pt x="6200608" y="309433"/>
                    <a:pt x="6212458" y="296790"/>
                  </a:cubicBezTo>
                  <a:cubicBezTo>
                    <a:pt x="6224309" y="284147"/>
                    <a:pt x="6230225" y="265692"/>
                    <a:pt x="6230206" y="241426"/>
                  </a:cubicBezTo>
                  <a:lnTo>
                    <a:pt x="6230206" y="230373"/>
                  </a:lnTo>
                  <a:cubicBezTo>
                    <a:pt x="6230225" y="206216"/>
                    <a:pt x="6224309" y="187840"/>
                    <a:pt x="6212458" y="175244"/>
                  </a:cubicBezTo>
                  <a:cubicBezTo>
                    <a:pt x="6200608" y="162649"/>
                    <a:pt x="6184720" y="154073"/>
                    <a:pt x="6164796" y="149516"/>
                  </a:cubicBezTo>
                  <a:cubicBezTo>
                    <a:pt x="6144872" y="144959"/>
                    <a:pt x="6122808" y="142661"/>
                    <a:pt x="6098605" y="142619"/>
                  </a:cubicBezTo>
                  <a:close/>
                  <a:moveTo>
                    <a:pt x="4679789" y="141992"/>
                  </a:moveTo>
                  <a:lnTo>
                    <a:pt x="4617839" y="274932"/>
                  </a:lnTo>
                  <a:lnTo>
                    <a:pt x="4741404" y="274932"/>
                  </a:lnTo>
                  <a:close/>
                  <a:moveTo>
                    <a:pt x="4905375" y="11730"/>
                  </a:moveTo>
                  <a:lnTo>
                    <a:pt x="5498083" y="11730"/>
                  </a:lnTo>
                  <a:lnTo>
                    <a:pt x="5498083" y="154340"/>
                  </a:lnTo>
                  <a:lnTo>
                    <a:pt x="5289463" y="154340"/>
                  </a:lnTo>
                  <a:lnTo>
                    <a:pt x="5289463" y="461409"/>
                  </a:lnTo>
                  <a:lnTo>
                    <a:pt x="5113995" y="461409"/>
                  </a:lnTo>
                  <a:lnTo>
                    <a:pt x="5113995" y="154340"/>
                  </a:lnTo>
                  <a:lnTo>
                    <a:pt x="4905375" y="154340"/>
                  </a:lnTo>
                  <a:close/>
                  <a:moveTo>
                    <a:pt x="4575311" y="11730"/>
                  </a:moveTo>
                  <a:lnTo>
                    <a:pt x="4783931" y="11730"/>
                  </a:lnTo>
                  <a:lnTo>
                    <a:pt x="5025368" y="461409"/>
                  </a:lnTo>
                  <a:lnTo>
                    <a:pt x="4827799" y="461409"/>
                  </a:lnTo>
                  <a:lnTo>
                    <a:pt x="4792303" y="384726"/>
                  </a:lnTo>
                  <a:lnTo>
                    <a:pt x="4566940" y="384726"/>
                  </a:lnTo>
                  <a:lnTo>
                    <a:pt x="4531444" y="461409"/>
                  </a:lnTo>
                  <a:lnTo>
                    <a:pt x="4333875" y="461409"/>
                  </a:lnTo>
                  <a:close/>
                  <a:moveTo>
                    <a:pt x="3857625" y="11730"/>
                  </a:moveTo>
                  <a:lnTo>
                    <a:pt x="4450333" y="11730"/>
                  </a:lnTo>
                  <a:lnTo>
                    <a:pt x="4450333" y="154340"/>
                  </a:lnTo>
                  <a:lnTo>
                    <a:pt x="4241713" y="154340"/>
                  </a:lnTo>
                  <a:lnTo>
                    <a:pt x="4241713" y="461409"/>
                  </a:lnTo>
                  <a:lnTo>
                    <a:pt x="4066245" y="461409"/>
                  </a:lnTo>
                  <a:lnTo>
                    <a:pt x="4066245" y="154340"/>
                  </a:lnTo>
                  <a:lnTo>
                    <a:pt x="3857625" y="154340"/>
                  </a:lnTo>
                  <a:close/>
                  <a:moveTo>
                    <a:pt x="2562225" y="11730"/>
                  </a:moveTo>
                  <a:lnTo>
                    <a:pt x="3088965" y="11730"/>
                  </a:lnTo>
                  <a:lnTo>
                    <a:pt x="3088965" y="126881"/>
                  </a:lnTo>
                  <a:lnTo>
                    <a:pt x="2737693" y="126881"/>
                  </a:lnTo>
                  <a:lnTo>
                    <a:pt x="2737693" y="184519"/>
                  </a:lnTo>
                  <a:lnTo>
                    <a:pt x="3088965" y="184519"/>
                  </a:lnTo>
                  <a:lnTo>
                    <a:pt x="3088965" y="288620"/>
                  </a:lnTo>
                  <a:lnTo>
                    <a:pt x="2737693" y="288620"/>
                  </a:lnTo>
                  <a:lnTo>
                    <a:pt x="2737693" y="345923"/>
                  </a:lnTo>
                  <a:lnTo>
                    <a:pt x="3088965" y="345923"/>
                  </a:lnTo>
                  <a:lnTo>
                    <a:pt x="3088965" y="461409"/>
                  </a:lnTo>
                  <a:lnTo>
                    <a:pt x="2562225" y="461409"/>
                  </a:lnTo>
                  <a:close/>
                  <a:moveTo>
                    <a:pt x="1314450" y="11730"/>
                  </a:moveTo>
                  <a:lnTo>
                    <a:pt x="1841190" y="11730"/>
                  </a:lnTo>
                  <a:lnTo>
                    <a:pt x="1841190" y="126881"/>
                  </a:lnTo>
                  <a:lnTo>
                    <a:pt x="1489919" y="126881"/>
                  </a:lnTo>
                  <a:lnTo>
                    <a:pt x="1489919" y="184519"/>
                  </a:lnTo>
                  <a:lnTo>
                    <a:pt x="1841190" y="184519"/>
                  </a:lnTo>
                  <a:lnTo>
                    <a:pt x="1841190" y="288620"/>
                  </a:lnTo>
                  <a:lnTo>
                    <a:pt x="1489919" y="288620"/>
                  </a:lnTo>
                  <a:lnTo>
                    <a:pt x="1489919" y="345923"/>
                  </a:lnTo>
                  <a:lnTo>
                    <a:pt x="1841190" y="345923"/>
                  </a:lnTo>
                  <a:lnTo>
                    <a:pt x="1841190" y="461409"/>
                  </a:lnTo>
                  <a:lnTo>
                    <a:pt x="1314450" y="461409"/>
                  </a:lnTo>
                  <a:close/>
                  <a:moveTo>
                    <a:pt x="657225" y="11730"/>
                  </a:moveTo>
                  <a:lnTo>
                    <a:pt x="1090873" y="11730"/>
                  </a:lnTo>
                  <a:cubicBezTo>
                    <a:pt x="1122199" y="11790"/>
                    <a:pt x="1150741" y="19443"/>
                    <a:pt x="1176499" y="34686"/>
                  </a:cubicBezTo>
                  <a:cubicBezTo>
                    <a:pt x="1202256" y="49930"/>
                    <a:pt x="1222786" y="70393"/>
                    <a:pt x="1238089" y="96073"/>
                  </a:cubicBezTo>
                  <a:cubicBezTo>
                    <a:pt x="1253391" y="121754"/>
                    <a:pt x="1261023" y="150280"/>
                    <a:pt x="1260984" y="181651"/>
                  </a:cubicBezTo>
                  <a:cubicBezTo>
                    <a:pt x="1260984" y="198506"/>
                    <a:pt x="1258723" y="214607"/>
                    <a:pt x="1254203" y="229954"/>
                  </a:cubicBezTo>
                  <a:cubicBezTo>
                    <a:pt x="1249682" y="245302"/>
                    <a:pt x="1242901" y="259842"/>
                    <a:pt x="1233860" y="273576"/>
                  </a:cubicBezTo>
                  <a:cubicBezTo>
                    <a:pt x="1224979" y="287148"/>
                    <a:pt x="1214612" y="299087"/>
                    <a:pt x="1202759" y="309395"/>
                  </a:cubicBezTo>
                  <a:cubicBezTo>
                    <a:pt x="1190906" y="319703"/>
                    <a:pt x="1177610" y="328295"/>
                    <a:pt x="1162868" y="335171"/>
                  </a:cubicBezTo>
                  <a:lnTo>
                    <a:pt x="1260984" y="461409"/>
                  </a:lnTo>
                  <a:lnTo>
                    <a:pt x="1074130" y="461409"/>
                  </a:lnTo>
                  <a:lnTo>
                    <a:pt x="989409" y="351574"/>
                  </a:lnTo>
                  <a:lnTo>
                    <a:pt x="832693" y="351574"/>
                  </a:lnTo>
                  <a:lnTo>
                    <a:pt x="832693" y="461409"/>
                  </a:lnTo>
                  <a:lnTo>
                    <a:pt x="657225" y="461409"/>
                  </a:lnTo>
                  <a:close/>
                  <a:moveTo>
                    <a:pt x="0" y="11730"/>
                  </a:moveTo>
                  <a:lnTo>
                    <a:pt x="433648" y="11730"/>
                  </a:lnTo>
                  <a:cubicBezTo>
                    <a:pt x="464974" y="11789"/>
                    <a:pt x="493516" y="19444"/>
                    <a:pt x="519274" y="34693"/>
                  </a:cubicBezTo>
                  <a:cubicBezTo>
                    <a:pt x="545031" y="49942"/>
                    <a:pt x="565561" y="70419"/>
                    <a:pt x="580864" y="96123"/>
                  </a:cubicBezTo>
                  <a:cubicBezTo>
                    <a:pt x="596166" y="121828"/>
                    <a:pt x="603798" y="150393"/>
                    <a:pt x="603758" y="181819"/>
                  </a:cubicBezTo>
                  <a:cubicBezTo>
                    <a:pt x="603798" y="213147"/>
                    <a:pt x="596166" y="241687"/>
                    <a:pt x="580864" y="267441"/>
                  </a:cubicBezTo>
                  <a:cubicBezTo>
                    <a:pt x="565561" y="293194"/>
                    <a:pt x="545031" y="313720"/>
                    <a:pt x="519274" y="329019"/>
                  </a:cubicBezTo>
                  <a:cubicBezTo>
                    <a:pt x="493516" y="344317"/>
                    <a:pt x="464974" y="351947"/>
                    <a:pt x="433648" y="351909"/>
                  </a:cubicBezTo>
                  <a:lnTo>
                    <a:pt x="175468" y="351909"/>
                  </a:lnTo>
                  <a:lnTo>
                    <a:pt x="175468" y="461409"/>
                  </a:lnTo>
                  <a:lnTo>
                    <a:pt x="0" y="461409"/>
                  </a:lnTo>
                  <a:close/>
                  <a:moveTo>
                    <a:pt x="6457950" y="11060"/>
                  </a:moveTo>
                  <a:lnTo>
                    <a:pt x="6699387" y="11060"/>
                  </a:lnTo>
                  <a:lnTo>
                    <a:pt x="6896956" y="249637"/>
                  </a:lnTo>
                  <a:lnTo>
                    <a:pt x="6896956" y="11060"/>
                  </a:lnTo>
                  <a:lnTo>
                    <a:pt x="7072759" y="11060"/>
                  </a:lnTo>
                  <a:lnTo>
                    <a:pt x="7072759" y="461409"/>
                  </a:lnTo>
                  <a:lnTo>
                    <a:pt x="6875190" y="461409"/>
                  </a:lnTo>
                  <a:lnTo>
                    <a:pt x="6633419" y="186306"/>
                  </a:lnTo>
                  <a:lnTo>
                    <a:pt x="6633419" y="461409"/>
                  </a:lnTo>
                  <a:lnTo>
                    <a:pt x="6457950" y="461409"/>
                  </a:lnTo>
                  <a:close/>
                  <a:moveTo>
                    <a:pt x="5562600" y="11060"/>
                  </a:moveTo>
                  <a:lnTo>
                    <a:pt x="5738069" y="11060"/>
                  </a:lnTo>
                  <a:lnTo>
                    <a:pt x="5738069" y="461409"/>
                  </a:lnTo>
                  <a:lnTo>
                    <a:pt x="5562600" y="461409"/>
                  </a:lnTo>
                  <a:close/>
                  <a:moveTo>
                    <a:pt x="3181350" y="11060"/>
                  </a:moveTo>
                  <a:lnTo>
                    <a:pt x="3422786" y="11060"/>
                  </a:lnTo>
                  <a:lnTo>
                    <a:pt x="3620356" y="249637"/>
                  </a:lnTo>
                  <a:lnTo>
                    <a:pt x="3620356" y="11060"/>
                  </a:lnTo>
                  <a:lnTo>
                    <a:pt x="3796159" y="11060"/>
                  </a:lnTo>
                  <a:lnTo>
                    <a:pt x="3796159" y="461409"/>
                  </a:lnTo>
                  <a:lnTo>
                    <a:pt x="3598589" y="461409"/>
                  </a:lnTo>
                  <a:lnTo>
                    <a:pt x="3356818" y="186306"/>
                  </a:lnTo>
                  <a:lnTo>
                    <a:pt x="3356818" y="461409"/>
                  </a:lnTo>
                  <a:lnTo>
                    <a:pt x="3181350" y="461409"/>
                  </a:lnTo>
                  <a:close/>
                  <a:moveTo>
                    <a:pt x="6098605" y="10"/>
                  </a:moveTo>
                  <a:cubicBezTo>
                    <a:pt x="6141240" y="-175"/>
                    <a:pt x="6181061" y="3291"/>
                    <a:pt x="6218067" y="10409"/>
                  </a:cubicBezTo>
                  <a:cubicBezTo>
                    <a:pt x="6255073" y="17526"/>
                    <a:pt x="6287611" y="29405"/>
                    <a:pt x="6315680" y="46045"/>
                  </a:cubicBezTo>
                  <a:cubicBezTo>
                    <a:pt x="6343749" y="62684"/>
                    <a:pt x="6365697" y="85194"/>
                    <a:pt x="6381522" y="113574"/>
                  </a:cubicBezTo>
                  <a:cubicBezTo>
                    <a:pt x="6397348" y="141954"/>
                    <a:pt x="6405399" y="177315"/>
                    <a:pt x="6405674" y="219655"/>
                  </a:cubicBezTo>
                  <a:lnTo>
                    <a:pt x="6405674" y="252479"/>
                  </a:lnTo>
                  <a:cubicBezTo>
                    <a:pt x="6405558" y="294816"/>
                    <a:pt x="6397586" y="330161"/>
                    <a:pt x="6381758" y="358513"/>
                  </a:cubicBezTo>
                  <a:cubicBezTo>
                    <a:pt x="6365929" y="386864"/>
                    <a:pt x="6343945" y="409348"/>
                    <a:pt x="6315805" y="425964"/>
                  </a:cubicBezTo>
                  <a:cubicBezTo>
                    <a:pt x="6287665" y="442580"/>
                    <a:pt x="6255070" y="454453"/>
                    <a:pt x="6218020" y="461584"/>
                  </a:cubicBezTo>
                  <a:cubicBezTo>
                    <a:pt x="6180969" y="468715"/>
                    <a:pt x="6141164" y="472229"/>
                    <a:pt x="6098605" y="472125"/>
                  </a:cubicBezTo>
                  <a:cubicBezTo>
                    <a:pt x="6055962" y="472229"/>
                    <a:pt x="6016092" y="468715"/>
                    <a:pt x="5978996" y="461584"/>
                  </a:cubicBezTo>
                  <a:cubicBezTo>
                    <a:pt x="5941899" y="454453"/>
                    <a:pt x="5909271" y="442580"/>
                    <a:pt x="5881111" y="425964"/>
                  </a:cubicBezTo>
                  <a:cubicBezTo>
                    <a:pt x="5852951" y="409348"/>
                    <a:pt x="5830955" y="386864"/>
                    <a:pt x="5815122" y="358513"/>
                  </a:cubicBezTo>
                  <a:cubicBezTo>
                    <a:pt x="5799289" y="330161"/>
                    <a:pt x="5791315" y="294816"/>
                    <a:pt x="5791200" y="252479"/>
                  </a:cubicBezTo>
                  <a:lnTo>
                    <a:pt x="5791200" y="219655"/>
                  </a:lnTo>
                  <a:cubicBezTo>
                    <a:pt x="5791315" y="177236"/>
                    <a:pt x="5799289" y="141845"/>
                    <a:pt x="5815122" y="113480"/>
                  </a:cubicBezTo>
                  <a:cubicBezTo>
                    <a:pt x="5830955" y="85115"/>
                    <a:pt x="5852951" y="62637"/>
                    <a:pt x="5881111" y="46044"/>
                  </a:cubicBezTo>
                  <a:cubicBezTo>
                    <a:pt x="5909271" y="29452"/>
                    <a:pt x="5941899" y="17605"/>
                    <a:pt x="5978996" y="10503"/>
                  </a:cubicBezTo>
                  <a:cubicBezTo>
                    <a:pt x="6016092" y="3401"/>
                    <a:pt x="6055962" y="-97"/>
                    <a:pt x="6098605" y="10"/>
                  </a:cubicBezTo>
                  <a:close/>
                  <a:moveTo>
                    <a:pt x="2200870" y="10"/>
                  </a:moveTo>
                  <a:cubicBezTo>
                    <a:pt x="2240528" y="-16"/>
                    <a:pt x="2277828" y="1834"/>
                    <a:pt x="2312772" y="5559"/>
                  </a:cubicBezTo>
                  <a:cubicBezTo>
                    <a:pt x="2347716" y="9284"/>
                    <a:pt x="2378937" y="16543"/>
                    <a:pt x="2406435" y="27335"/>
                  </a:cubicBezTo>
                  <a:cubicBezTo>
                    <a:pt x="2433933" y="38127"/>
                    <a:pt x="2456343" y="54111"/>
                    <a:pt x="2473663" y="75287"/>
                  </a:cubicBezTo>
                  <a:cubicBezTo>
                    <a:pt x="2490985" y="96462"/>
                    <a:pt x="2501852" y="124487"/>
                    <a:pt x="2506265" y="159363"/>
                  </a:cubicBezTo>
                  <a:lnTo>
                    <a:pt x="2322426" y="159363"/>
                  </a:lnTo>
                  <a:cubicBezTo>
                    <a:pt x="2312003" y="142010"/>
                    <a:pt x="2296097" y="130265"/>
                    <a:pt x="2274708" y="124126"/>
                  </a:cubicBezTo>
                  <a:cubicBezTo>
                    <a:pt x="2253319" y="117987"/>
                    <a:pt x="2228706" y="115110"/>
                    <a:pt x="2200870" y="115496"/>
                  </a:cubicBezTo>
                  <a:cubicBezTo>
                    <a:pt x="2182186" y="115374"/>
                    <a:pt x="2163595" y="116511"/>
                    <a:pt x="2145097" y="118907"/>
                  </a:cubicBezTo>
                  <a:cubicBezTo>
                    <a:pt x="2126599" y="121304"/>
                    <a:pt x="2111133" y="125690"/>
                    <a:pt x="2098700" y="132067"/>
                  </a:cubicBezTo>
                  <a:cubicBezTo>
                    <a:pt x="2086266" y="138444"/>
                    <a:pt x="2079805" y="147543"/>
                    <a:pt x="2079315" y="159363"/>
                  </a:cubicBezTo>
                  <a:cubicBezTo>
                    <a:pt x="2079553" y="165849"/>
                    <a:pt x="2085142" y="170764"/>
                    <a:pt x="2096083" y="174108"/>
                  </a:cubicBezTo>
                  <a:cubicBezTo>
                    <a:pt x="2107024" y="177452"/>
                    <a:pt x="2121890" y="179883"/>
                    <a:pt x="2140682" y="181400"/>
                  </a:cubicBezTo>
                  <a:cubicBezTo>
                    <a:pt x="2159473" y="182918"/>
                    <a:pt x="2180764" y="184181"/>
                    <a:pt x="2204554" y="185189"/>
                  </a:cubicBezTo>
                  <a:cubicBezTo>
                    <a:pt x="2229972" y="186325"/>
                    <a:pt x="2256516" y="187962"/>
                    <a:pt x="2284185" y="190101"/>
                  </a:cubicBezTo>
                  <a:cubicBezTo>
                    <a:pt x="2311853" y="192239"/>
                    <a:pt x="2338825" y="195692"/>
                    <a:pt x="2365100" y="200461"/>
                  </a:cubicBezTo>
                  <a:cubicBezTo>
                    <a:pt x="2391376" y="205230"/>
                    <a:pt x="2415134" y="212129"/>
                    <a:pt x="2436373" y="221158"/>
                  </a:cubicBezTo>
                  <a:cubicBezTo>
                    <a:pt x="2457612" y="230187"/>
                    <a:pt x="2474512" y="242160"/>
                    <a:pt x="2487071" y="257077"/>
                  </a:cubicBezTo>
                  <a:cubicBezTo>
                    <a:pt x="2499631" y="271995"/>
                    <a:pt x="2506029" y="290671"/>
                    <a:pt x="2506265" y="313107"/>
                  </a:cubicBezTo>
                  <a:cubicBezTo>
                    <a:pt x="2505910" y="345069"/>
                    <a:pt x="2497413" y="371429"/>
                    <a:pt x="2480774" y="392187"/>
                  </a:cubicBezTo>
                  <a:cubicBezTo>
                    <a:pt x="2464135" y="412945"/>
                    <a:pt x="2441490" y="429157"/>
                    <a:pt x="2412839" y="440823"/>
                  </a:cubicBezTo>
                  <a:cubicBezTo>
                    <a:pt x="2384187" y="452490"/>
                    <a:pt x="2351664" y="460668"/>
                    <a:pt x="2315268" y="465356"/>
                  </a:cubicBezTo>
                  <a:cubicBezTo>
                    <a:pt x="2278873" y="470045"/>
                    <a:pt x="2240740" y="472301"/>
                    <a:pt x="2200870" y="472125"/>
                  </a:cubicBezTo>
                  <a:cubicBezTo>
                    <a:pt x="2161213" y="472306"/>
                    <a:pt x="2123912" y="470521"/>
                    <a:pt x="2088969" y="466769"/>
                  </a:cubicBezTo>
                  <a:cubicBezTo>
                    <a:pt x="2054025" y="463016"/>
                    <a:pt x="2022804" y="455707"/>
                    <a:pt x="1995306" y="444841"/>
                  </a:cubicBezTo>
                  <a:cubicBezTo>
                    <a:pt x="1967808" y="433974"/>
                    <a:pt x="1945398" y="417961"/>
                    <a:pt x="1928077" y="396800"/>
                  </a:cubicBezTo>
                  <a:cubicBezTo>
                    <a:pt x="1910756" y="375640"/>
                    <a:pt x="1899889" y="347742"/>
                    <a:pt x="1895475" y="313107"/>
                  </a:cubicBezTo>
                  <a:lnTo>
                    <a:pt x="2079315" y="313107"/>
                  </a:lnTo>
                  <a:cubicBezTo>
                    <a:pt x="2089738" y="330166"/>
                    <a:pt x="2105644" y="341828"/>
                    <a:pt x="2127033" y="348092"/>
                  </a:cubicBezTo>
                  <a:cubicBezTo>
                    <a:pt x="2148422" y="354356"/>
                    <a:pt x="2173035" y="357317"/>
                    <a:pt x="2200870" y="356974"/>
                  </a:cubicBezTo>
                  <a:cubicBezTo>
                    <a:pt x="2219555" y="357077"/>
                    <a:pt x="2238146" y="355865"/>
                    <a:pt x="2256644" y="353339"/>
                  </a:cubicBezTo>
                  <a:cubicBezTo>
                    <a:pt x="2275142" y="350812"/>
                    <a:pt x="2290607" y="346351"/>
                    <a:pt x="2303041" y="339955"/>
                  </a:cubicBezTo>
                  <a:cubicBezTo>
                    <a:pt x="2315474" y="333560"/>
                    <a:pt x="2321936" y="324610"/>
                    <a:pt x="2322426" y="313107"/>
                  </a:cubicBezTo>
                  <a:cubicBezTo>
                    <a:pt x="2322188" y="306616"/>
                    <a:pt x="2316599" y="301672"/>
                    <a:pt x="2305658" y="298275"/>
                  </a:cubicBezTo>
                  <a:cubicBezTo>
                    <a:pt x="2294717" y="294877"/>
                    <a:pt x="2279851" y="292393"/>
                    <a:pt x="2261059" y="290821"/>
                  </a:cubicBezTo>
                  <a:cubicBezTo>
                    <a:pt x="2242267" y="289250"/>
                    <a:pt x="2220977" y="287958"/>
                    <a:pt x="2197187" y="286946"/>
                  </a:cubicBezTo>
                  <a:cubicBezTo>
                    <a:pt x="2171769" y="285809"/>
                    <a:pt x="2145225" y="284173"/>
                    <a:pt x="2117556" y="282037"/>
                  </a:cubicBezTo>
                  <a:cubicBezTo>
                    <a:pt x="2089888" y="279901"/>
                    <a:pt x="2062916" y="276453"/>
                    <a:pt x="2036640" y="271695"/>
                  </a:cubicBezTo>
                  <a:cubicBezTo>
                    <a:pt x="2010364" y="266936"/>
                    <a:pt x="1986607" y="260054"/>
                    <a:pt x="1965368" y="251049"/>
                  </a:cubicBezTo>
                  <a:cubicBezTo>
                    <a:pt x="1944129" y="242044"/>
                    <a:pt x="1927229" y="230104"/>
                    <a:pt x="1914670" y="215229"/>
                  </a:cubicBezTo>
                  <a:cubicBezTo>
                    <a:pt x="1902110" y="200353"/>
                    <a:pt x="1895712" y="181731"/>
                    <a:pt x="1895475" y="159363"/>
                  </a:cubicBezTo>
                  <a:cubicBezTo>
                    <a:pt x="1895831" y="127398"/>
                    <a:pt x="1904328" y="101021"/>
                    <a:pt x="1920967" y="80230"/>
                  </a:cubicBezTo>
                  <a:cubicBezTo>
                    <a:pt x="1937605" y="59439"/>
                    <a:pt x="1960250" y="43188"/>
                    <a:pt x="1988902" y="31478"/>
                  </a:cubicBezTo>
                  <a:cubicBezTo>
                    <a:pt x="2017554" y="19768"/>
                    <a:pt x="2050077" y="11552"/>
                    <a:pt x="2086473" y="6831"/>
                  </a:cubicBezTo>
                  <a:cubicBezTo>
                    <a:pt x="2122868" y="2109"/>
                    <a:pt x="2161001" y="-165"/>
                    <a:pt x="2200870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8F4D230-D419-4BA3-9C1D-73AB73628417}"/>
                </a:ext>
              </a:extLst>
            </p:cNvPr>
            <p:cNvSpPr/>
            <p:nvPr/>
          </p:nvSpPr>
          <p:spPr>
            <a:xfrm>
              <a:off x="6279832" y="1061477"/>
              <a:ext cx="2046992" cy="355646"/>
            </a:xfrm>
            <a:custGeom>
              <a:avLst/>
              <a:gdLst/>
              <a:ahLst/>
              <a:cxnLst/>
              <a:rect l="l" t="t" r="r" b="b"/>
              <a:pathLst>
                <a:path w="2717489" h="472137">
                  <a:moveTo>
                    <a:pt x="1699468" y="154340"/>
                  </a:moveTo>
                  <a:lnTo>
                    <a:pt x="1699468" y="318799"/>
                  </a:lnTo>
                  <a:lnTo>
                    <a:pt x="1891679" y="318799"/>
                  </a:lnTo>
                  <a:cubicBezTo>
                    <a:pt x="1906897" y="318620"/>
                    <a:pt x="1919808" y="314856"/>
                    <a:pt x="1930412" y="307509"/>
                  </a:cubicBezTo>
                  <a:cubicBezTo>
                    <a:pt x="1941016" y="300161"/>
                    <a:pt x="1949090" y="290306"/>
                    <a:pt x="1954634" y="277945"/>
                  </a:cubicBezTo>
                  <a:cubicBezTo>
                    <a:pt x="1960177" y="265583"/>
                    <a:pt x="1962968" y="251792"/>
                    <a:pt x="1963005" y="236570"/>
                  </a:cubicBezTo>
                  <a:cubicBezTo>
                    <a:pt x="1962968" y="221243"/>
                    <a:pt x="1960177" y="207402"/>
                    <a:pt x="1954634" y="195047"/>
                  </a:cubicBezTo>
                  <a:cubicBezTo>
                    <a:pt x="1949090" y="182691"/>
                    <a:pt x="1941016" y="172861"/>
                    <a:pt x="1930412" y="165556"/>
                  </a:cubicBezTo>
                  <a:cubicBezTo>
                    <a:pt x="1919808" y="158252"/>
                    <a:pt x="1906897" y="154513"/>
                    <a:pt x="1891679" y="154340"/>
                  </a:cubicBezTo>
                  <a:close/>
                  <a:moveTo>
                    <a:pt x="2190749" y="11730"/>
                  </a:moveTo>
                  <a:lnTo>
                    <a:pt x="2717489" y="11730"/>
                  </a:lnTo>
                  <a:lnTo>
                    <a:pt x="2717489" y="126881"/>
                  </a:lnTo>
                  <a:lnTo>
                    <a:pt x="2366218" y="126881"/>
                  </a:lnTo>
                  <a:lnTo>
                    <a:pt x="2366218" y="184519"/>
                  </a:lnTo>
                  <a:lnTo>
                    <a:pt x="2717489" y="184519"/>
                  </a:lnTo>
                  <a:lnTo>
                    <a:pt x="2717489" y="288620"/>
                  </a:lnTo>
                  <a:lnTo>
                    <a:pt x="2366218" y="288620"/>
                  </a:lnTo>
                  <a:lnTo>
                    <a:pt x="2366218" y="345923"/>
                  </a:lnTo>
                  <a:lnTo>
                    <a:pt x="2717489" y="345923"/>
                  </a:lnTo>
                  <a:lnTo>
                    <a:pt x="2717489" y="461409"/>
                  </a:lnTo>
                  <a:lnTo>
                    <a:pt x="2190749" y="461409"/>
                  </a:lnTo>
                  <a:close/>
                  <a:moveTo>
                    <a:pt x="1523999" y="11730"/>
                  </a:moveTo>
                  <a:lnTo>
                    <a:pt x="1924496" y="11730"/>
                  </a:lnTo>
                  <a:cubicBezTo>
                    <a:pt x="1966060" y="11706"/>
                    <a:pt x="2002961" y="21797"/>
                    <a:pt x="2035199" y="42003"/>
                  </a:cubicBezTo>
                  <a:cubicBezTo>
                    <a:pt x="2067437" y="62209"/>
                    <a:pt x="2092754" y="89327"/>
                    <a:pt x="2111151" y="123356"/>
                  </a:cubicBezTo>
                  <a:cubicBezTo>
                    <a:pt x="2129548" y="157386"/>
                    <a:pt x="2138767" y="195124"/>
                    <a:pt x="2138808" y="236570"/>
                  </a:cubicBezTo>
                  <a:cubicBezTo>
                    <a:pt x="2138767" y="277805"/>
                    <a:pt x="2129548" y="315443"/>
                    <a:pt x="2111151" y="349485"/>
                  </a:cubicBezTo>
                  <a:cubicBezTo>
                    <a:pt x="2092754" y="383527"/>
                    <a:pt x="2067437" y="410695"/>
                    <a:pt x="2035199" y="430988"/>
                  </a:cubicBezTo>
                  <a:cubicBezTo>
                    <a:pt x="2002961" y="451281"/>
                    <a:pt x="1966060" y="461421"/>
                    <a:pt x="1924496" y="461409"/>
                  </a:cubicBezTo>
                  <a:lnTo>
                    <a:pt x="1523999" y="461409"/>
                  </a:lnTo>
                  <a:close/>
                  <a:moveTo>
                    <a:pt x="1257299" y="11060"/>
                  </a:moveTo>
                  <a:lnTo>
                    <a:pt x="1432768" y="11060"/>
                  </a:lnTo>
                  <a:lnTo>
                    <a:pt x="1432768" y="461409"/>
                  </a:lnTo>
                  <a:lnTo>
                    <a:pt x="1257299" y="461409"/>
                  </a:lnTo>
                  <a:close/>
                  <a:moveTo>
                    <a:pt x="666750" y="11060"/>
                  </a:moveTo>
                  <a:lnTo>
                    <a:pt x="842218" y="11060"/>
                  </a:lnTo>
                  <a:lnTo>
                    <a:pt x="842218" y="318799"/>
                  </a:lnTo>
                  <a:lnTo>
                    <a:pt x="1193489" y="318799"/>
                  </a:lnTo>
                  <a:lnTo>
                    <a:pt x="1193489" y="461409"/>
                  </a:lnTo>
                  <a:lnTo>
                    <a:pt x="666750" y="461409"/>
                  </a:lnTo>
                  <a:close/>
                  <a:moveTo>
                    <a:pt x="305395" y="10"/>
                  </a:moveTo>
                  <a:cubicBezTo>
                    <a:pt x="345053" y="-16"/>
                    <a:pt x="382353" y="1834"/>
                    <a:pt x="417297" y="5559"/>
                  </a:cubicBezTo>
                  <a:cubicBezTo>
                    <a:pt x="452240" y="9284"/>
                    <a:pt x="483461" y="16543"/>
                    <a:pt x="510959" y="27335"/>
                  </a:cubicBezTo>
                  <a:cubicBezTo>
                    <a:pt x="538457" y="38127"/>
                    <a:pt x="560867" y="54111"/>
                    <a:pt x="578188" y="75287"/>
                  </a:cubicBezTo>
                  <a:cubicBezTo>
                    <a:pt x="595509" y="96462"/>
                    <a:pt x="606377" y="124487"/>
                    <a:pt x="610790" y="159363"/>
                  </a:cubicBezTo>
                  <a:lnTo>
                    <a:pt x="426950" y="159363"/>
                  </a:lnTo>
                  <a:cubicBezTo>
                    <a:pt x="416528" y="142010"/>
                    <a:pt x="400622" y="130265"/>
                    <a:pt x="379232" y="124126"/>
                  </a:cubicBezTo>
                  <a:cubicBezTo>
                    <a:pt x="357843" y="117987"/>
                    <a:pt x="333230" y="115110"/>
                    <a:pt x="305395" y="115496"/>
                  </a:cubicBezTo>
                  <a:cubicBezTo>
                    <a:pt x="286711" y="115374"/>
                    <a:pt x="268120" y="116511"/>
                    <a:pt x="249621" y="118907"/>
                  </a:cubicBezTo>
                  <a:cubicBezTo>
                    <a:pt x="231123" y="121304"/>
                    <a:pt x="215658" y="125690"/>
                    <a:pt x="203224" y="132067"/>
                  </a:cubicBezTo>
                  <a:cubicBezTo>
                    <a:pt x="190791" y="138444"/>
                    <a:pt x="184329" y="147543"/>
                    <a:pt x="183839" y="159363"/>
                  </a:cubicBezTo>
                  <a:cubicBezTo>
                    <a:pt x="184077" y="165849"/>
                    <a:pt x="189667" y="170764"/>
                    <a:pt x="200607" y="174108"/>
                  </a:cubicBezTo>
                  <a:cubicBezTo>
                    <a:pt x="211548" y="177452"/>
                    <a:pt x="226415" y="179883"/>
                    <a:pt x="245206" y="181400"/>
                  </a:cubicBezTo>
                  <a:cubicBezTo>
                    <a:pt x="263998" y="182918"/>
                    <a:pt x="285289" y="184181"/>
                    <a:pt x="309078" y="185189"/>
                  </a:cubicBezTo>
                  <a:cubicBezTo>
                    <a:pt x="334497" y="186325"/>
                    <a:pt x="361040" y="187962"/>
                    <a:pt x="388709" y="190101"/>
                  </a:cubicBezTo>
                  <a:cubicBezTo>
                    <a:pt x="416377" y="192239"/>
                    <a:pt x="443350" y="195692"/>
                    <a:pt x="469625" y="200461"/>
                  </a:cubicBezTo>
                  <a:cubicBezTo>
                    <a:pt x="495901" y="205230"/>
                    <a:pt x="519658" y="212129"/>
                    <a:pt x="540897" y="221158"/>
                  </a:cubicBezTo>
                  <a:cubicBezTo>
                    <a:pt x="562137" y="230187"/>
                    <a:pt x="579036" y="242160"/>
                    <a:pt x="591596" y="257077"/>
                  </a:cubicBezTo>
                  <a:cubicBezTo>
                    <a:pt x="604155" y="271995"/>
                    <a:pt x="610553" y="290671"/>
                    <a:pt x="610790" y="313107"/>
                  </a:cubicBezTo>
                  <a:cubicBezTo>
                    <a:pt x="610434" y="345069"/>
                    <a:pt x="601937" y="371429"/>
                    <a:pt x="585299" y="392187"/>
                  </a:cubicBezTo>
                  <a:cubicBezTo>
                    <a:pt x="568660" y="412945"/>
                    <a:pt x="546015" y="429157"/>
                    <a:pt x="517363" y="440823"/>
                  </a:cubicBezTo>
                  <a:cubicBezTo>
                    <a:pt x="488712" y="452490"/>
                    <a:pt x="456188" y="460668"/>
                    <a:pt x="419793" y="465356"/>
                  </a:cubicBezTo>
                  <a:cubicBezTo>
                    <a:pt x="383397" y="470045"/>
                    <a:pt x="345264" y="472301"/>
                    <a:pt x="305395" y="472125"/>
                  </a:cubicBezTo>
                  <a:cubicBezTo>
                    <a:pt x="265737" y="472306"/>
                    <a:pt x="228436" y="470521"/>
                    <a:pt x="193493" y="466769"/>
                  </a:cubicBezTo>
                  <a:cubicBezTo>
                    <a:pt x="158549" y="463016"/>
                    <a:pt x="127329" y="455707"/>
                    <a:pt x="99831" y="444841"/>
                  </a:cubicBezTo>
                  <a:cubicBezTo>
                    <a:pt x="72333" y="433974"/>
                    <a:pt x="49923" y="417961"/>
                    <a:pt x="32602" y="396800"/>
                  </a:cubicBezTo>
                  <a:cubicBezTo>
                    <a:pt x="15280" y="375640"/>
                    <a:pt x="4413" y="347742"/>
                    <a:pt x="0" y="313107"/>
                  </a:cubicBezTo>
                  <a:lnTo>
                    <a:pt x="183839" y="313107"/>
                  </a:lnTo>
                  <a:cubicBezTo>
                    <a:pt x="194262" y="330166"/>
                    <a:pt x="210168" y="341828"/>
                    <a:pt x="231557" y="348092"/>
                  </a:cubicBezTo>
                  <a:cubicBezTo>
                    <a:pt x="252947" y="354356"/>
                    <a:pt x="277559" y="357317"/>
                    <a:pt x="305395" y="356974"/>
                  </a:cubicBezTo>
                  <a:cubicBezTo>
                    <a:pt x="324079" y="357077"/>
                    <a:pt x="342670" y="355865"/>
                    <a:pt x="361168" y="353339"/>
                  </a:cubicBezTo>
                  <a:cubicBezTo>
                    <a:pt x="379666" y="350812"/>
                    <a:pt x="395132" y="346351"/>
                    <a:pt x="407565" y="339955"/>
                  </a:cubicBezTo>
                  <a:cubicBezTo>
                    <a:pt x="419999" y="333560"/>
                    <a:pt x="426460" y="324610"/>
                    <a:pt x="426950" y="313107"/>
                  </a:cubicBezTo>
                  <a:cubicBezTo>
                    <a:pt x="426712" y="306616"/>
                    <a:pt x="421123" y="301672"/>
                    <a:pt x="410182" y="298275"/>
                  </a:cubicBezTo>
                  <a:cubicBezTo>
                    <a:pt x="399241" y="294877"/>
                    <a:pt x="384375" y="292393"/>
                    <a:pt x="365583" y="290821"/>
                  </a:cubicBezTo>
                  <a:cubicBezTo>
                    <a:pt x="346792" y="289250"/>
                    <a:pt x="325501" y="287958"/>
                    <a:pt x="301711" y="286946"/>
                  </a:cubicBezTo>
                  <a:cubicBezTo>
                    <a:pt x="276293" y="285809"/>
                    <a:pt x="249750" y="284173"/>
                    <a:pt x="222081" y="282037"/>
                  </a:cubicBezTo>
                  <a:cubicBezTo>
                    <a:pt x="194412" y="279901"/>
                    <a:pt x="167440" y="276453"/>
                    <a:pt x="141164" y="271695"/>
                  </a:cubicBezTo>
                  <a:cubicBezTo>
                    <a:pt x="114889" y="266936"/>
                    <a:pt x="91131" y="260054"/>
                    <a:pt x="69892" y="251049"/>
                  </a:cubicBezTo>
                  <a:cubicBezTo>
                    <a:pt x="48653" y="242044"/>
                    <a:pt x="31754" y="230104"/>
                    <a:pt x="19194" y="215229"/>
                  </a:cubicBezTo>
                  <a:cubicBezTo>
                    <a:pt x="6634" y="200353"/>
                    <a:pt x="236" y="181731"/>
                    <a:pt x="0" y="159363"/>
                  </a:cubicBezTo>
                  <a:cubicBezTo>
                    <a:pt x="355" y="127398"/>
                    <a:pt x="8852" y="101021"/>
                    <a:pt x="25491" y="80230"/>
                  </a:cubicBezTo>
                  <a:cubicBezTo>
                    <a:pt x="42130" y="59439"/>
                    <a:pt x="64775" y="43188"/>
                    <a:pt x="93426" y="31478"/>
                  </a:cubicBezTo>
                  <a:cubicBezTo>
                    <a:pt x="122078" y="19768"/>
                    <a:pt x="154602" y="11552"/>
                    <a:pt x="190997" y="6831"/>
                  </a:cubicBezTo>
                  <a:cubicBezTo>
                    <a:pt x="227393" y="2109"/>
                    <a:pt x="265525" y="-165"/>
                    <a:pt x="30539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4EF80E1-B369-491B-A561-1ABA5B4383C2}"/>
              </a:ext>
            </a:extLst>
          </p:cNvPr>
          <p:cNvSpPr txBox="1"/>
          <p:nvPr/>
        </p:nvSpPr>
        <p:spPr>
          <a:xfrm>
            <a:off x="557456" y="1627151"/>
            <a:ext cx="1107709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Free Google Slides themes and PowerPoint Presentation Templates by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presentationslide.com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and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powerpointschool.com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team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F79AAD-3DA5-4659-A79E-FAE19D020F10}"/>
              </a:ext>
            </a:extLst>
          </p:cNvPr>
          <p:cNvSpPr txBox="1"/>
          <p:nvPr/>
        </p:nvSpPr>
        <p:spPr>
          <a:xfrm>
            <a:off x="557455" y="2744124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may use it for personal and commercial presentations as long as you keep this credit slide or mention ‘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Template by 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 in your presentation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65860B-19B8-4CBF-B879-EDBFA4D6DEB2}"/>
              </a:ext>
            </a:extLst>
          </p:cNvPr>
          <p:cNvGrpSpPr/>
          <p:nvPr/>
        </p:nvGrpSpPr>
        <p:grpSpPr>
          <a:xfrm>
            <a:off x="671755" y="5742099"/>
            <a:ext cx="10672017" cy="546251"/>
            <a:chOff x="671755" y="5742099"/>
            <a:chExt cx="10672017" cy="54625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44C832-7C83-4295-9A4B-598985EA5284}"/>
                </a:ext>
              </a:extLst>
            </p:cNvPr>
            <p:cNvSpPr/>
            <p:nvPr/>
          </p:nvSpPr>
          <p:spPr>
            <a:xfrm>
              <a:off x="671755" y="5742099"/>
              <a:ext cx="10672017" cy="546251"/>
            </a:xfrm>
            <a:prstGeom prst="rect">
              <a:avLst/>
            </a:prstGeom>
            <a:gradFill>
              <a:gsLst>
                <a:gs pos="0">
                  <a:srgbClr val="DE514E"/>
                </a:gs>
                <a:gs pos="36000">
                  <a:srgbClr val="E85850"/>
                </a:gs>
                <a:gs pos="69000">
                  <a:srgbClr val="DE3A30"/>
                </a:gs>
                <a:gs pos="100000">
                  <a:srgbClr val="DA2C1E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CA450D-0C4A-4850-8BA0-DEDCB88055AF}"/>
                </a:ext>
              </a:extLst>
            </p:cNvPr>
            <p:cNvGrpSpPr/>
            <p:nvPr/>
          </p:nvGrpSpPr>
          <p:grpSpPr>
            <a:xfrm>
              <a:off x="848906" y="5918947"/>
              <a:ext cx="10317714" cy="192554"/>
              <a:chOff x="1000310" y="5141781"/>
              <a:chExt cx="7347107" cy="137114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29781A9-5054-4DA8-8C0D-5C3B4DFC7D2B}"/>
                  </a:ext>
                </a:extLst>
              </p:cNvPr>
              <p:cNvSpPr/>
              <p:nvPr/>
            </p:nvSpPr>
            <p:spPr>
              <a:xfrm>
                <a:off x="1000310" y="5141784"/>
                <a:ext cx="1898184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2451116" h="177047">
                    <a:moveTo>
                      <a:pt x="1437401" y="53733"/>
                    </a:moveTo>
                    <a:lnTo>
                      <a:pt x="1437401" y="82505"/>
                    </a:lnTo>
                    <a:lnTo>
                      <a:pt x="1517768" y="82505"/>
                    </a:lnTo>
                    <a:cubicBezTo>
                      <a:pt x="1521682" y="82505"/>
                      <a:pt x="1525030" y="81123"/>
                      <a:pt x="1527814" y="78359"/>
                    </a:cubicBezTo>
                    <a:cubicBezTo>
                      <a:pt x="1530681" y="75469"/>
                      <a:pt x="1532104" y="72077"/>
                      <a:pt x="1532083" y="68182"/>
                    </a:cubicBezTo>
                    <a:cubicBezTo>
                      <a:pt x="1532104" y="64162"/>
                      <a:pt x="1530681" y="60769"/>
                      <a:pt x="1527814" y="58005"/>
                    </a:cubicBezTo>
                    <a:cubicBezTo>
                      <a:pt x="1526430" y="56563"/>
                      <a:pt x="1524897" y="55490"/>
                      <a:pt x="1523215" y="54786"/>
                    </a:cubicBezTo>
                    <a:cubicBezTo>
                      <a:pt x="1521533" y="54081"/>
                      <a:pt x="1519717" y="53731"/>
                      <a:pt x="1517768" y="53733"/>
                    </a:cubicBezTo>
                    <a:close/>
                    <a:moveTo>
                      <a:pt x="1180226" y="53733"/>
                    </a:moveTo>
                    <a:lnTo>
                      <a:pt x="1180226" y="82380"/>
                    </a:lnTo>
                    <a:lnTo>
                      <a:pt x="1260467" y="82380"/>
                    </a:lnTo>
                    <a:cubicBezTo>
                      <a:pt x="1264486" y="82380"/>
                      <a:pt x="1267876" y="81004"/>
                      <a:pt x="1270639" y="78252"/>
                    </a:cubicBezTo>
                    <a:cubicBezTo>
                      <a:pt x="1273506" y="75375"/>
                      <a:pt x="1274929" y="71997"/>
                      <a:pt x="1274908" y="68119"/>
                    </a:cubicBezTo>
                    <a:cubicBezTo>
                      <a:pt x="1274809" y="64017"/>
                      <a:pt x="1273407" y="60619"/>
                      <a:pt x="1270701" y="57924"/>
                    </a:cubicBezTo>
                    <a:cubicBezTo>
                      <a:pt x="1267996" y="55229"/>
                      <a:pt x="1264585" y="53832"/>
                      <a:pt x="1260467" y="53733"/>
                    </a:cubicBezTo>
                    <a:close/>
                    <a:moveTo>
                      <a:pt x="65801" y="53733"/>
                    </a:moveTo>
                    <a:lnTo>
                      <a:pt x="65801" y="82505"/>
                    </a:lnTo>
                    <a:lnTo>
                      <a:pt x="146168" y="82505"/>
                    </a:lnTo>
                    <a:cubicBezTo>
                      <a:pt x="150082" y="82505"/>
                      <a:pt x="153430" y="81123"/>
                      <a:pt x="156214" y="78359"/>
                    </a:cubicBezTo>
                    <a:cubicBezTo>
                      <a:pt x="159081" y="75469"/>
                      <a:pt x="160504" y="72077"/>
                      <a:pt x="160483" y="68182"/>
                    </a:cubicBezTo>
                    <a:cubicBezTo>
                      <a:pt x="160504" y="64162"/>
                      <a:pt x="159081" y="60769"/>
                      <a:pt x="156214" y="58005"/>
                    </a:cubicBezTo>
                    <a:cubicBezTo>
                      <a:pt x="154830" y="56563"/>
                      <a:pt x="153297" y="55490"/>
                      <a:pt x="151615" y="54786"/>
                    </a:cubicBezTo>
                    <a:cubicBezTo>
                      <a:pt x="149932" y="54081"/>
                      <a:pt x="148117" y="53731"/>
                      <a:pt x="146168" y="53733"/>
                    </a:cubicBezTo>
                    <a:close/>
                    <a:moveTo>
                      <a:pt x="1734527" y="53482"/>
                    </a:moveTo>
                    <a:cubicBezTo>
                      <a:pt x="1725409" y="53498"/>
                      <a:pt x="1717106" y="54360"/>
                      <a:pt x="1709617" y="56068"/>
                    </a:cubicBezTo>
                    <a:cubicBezTo>
                      <a:pt x="1702127" y="57777"/>
                      <a:pt x="1696159" y="60993"/>
                      <a:pt x="1691711" y="65716"/>
                    </a:cubicBezTo>
                    <a:cubicBezTo>
                      <a:pt x="1687263" y="70440"/>
                      <a:pt x="1685043" y="77331"/>
                      <a:pt x="1685051" y="86390"/>
                    </a:cubicBezTo>
                    <a:lnTo>
                      <a:pt x="1685051" y="90535"/>
                    </a:lnTo>
                    <a:cubicBezTo>
                      <a:pt x="1685043" y="99635"/>
                      <a:pt x="1687263" y="106555"/>
                      <a:pt x="1691711" y="111296"/>
                    </a:cubicBezTo>
                    <a:cubicBezTo>
                      <a:pt x="1696159" y="116037"/>
                      <a:pt x="1702127" y="119264"/>
                      <a:pt x="1709617" y="120977"/>
                    </a:cubicBezTo>
                    <a:cubicBezTo>
                      <a:pt x="1717106" y="122690"/>
                      <a:pt x="1725409" y="123553"/>
                      <a:pt x="1734527" y="123568"/>
                    </a:cubicBezTo>
                    <a:cubicBezTo>
                      <a:pt x="1743603" y="123553"/>
                      <a:pt x="1751877" y="122690"/>
                      <a:pt x="1759349" y="120977"/>
                    </a:cubicBezTo>
                    <a:cubicBezTo>
                      <a:pt x="1766820" y="119264"/>
                      <a:pt x="1772778" y="116037"/>
                      <a:pt x="1777222" y="111296"/>
                    </a:cubicBezTo>
                    <a:cubicBezTo>
                      <a:pt x="1781666" y="106555"/>
                      <a:pt x="1783884" y="99635"/>
                      <a:pt x="1783877" y="90535"/>
                    </a:cubicBezTo>
                    <a:lnTo>
                      <a:pt x="1783877" y="86390"/>
                    </a:lnTo>
                    <a:cubicBezTo>
                      <a:pt x="1783884" y="77331"/>
                      <a:pt x="1781666" y="70440"/>
                      <a:pt x="1777222" y="65716"/>
                    </a:cubicBezTo>
                    <a:cubicBezTo>
                      <a:pt x="1772778" y="60993"/>
                      <a:pt x="1766820" y="57777"/>
                      <a:pt x="1759349" y="56068"/>
                    </a:cubicBezTo>
                    <a:cubicBezTo>
                      <a:pt x="1751877" y="54360"/>
                      <a:pt x="1743603" y="53498"/>
                      <a:pt x="1734527" y="53482"/>
                    </a:cubicBezTo>
                    <a:close/>
                    <a:moveTo>
                      <a:pt x="362927" y="53482"/>
                    </a:moveTo>
                    <a:cubicBezTo>
                      <a:pt x="353809" y="53498"/>
                      <a:pt x="345506" y="54360"/>
                      <a:pt x="338017" y="56068"/>
                    </a:cubicBezTo>
                    <a:cubicBezTo>
                      <a:pt x="330527" y="57777"/>
                      <a:pt x="324559" y="60993"/>
                      <a:pt x="320111" y="65716"/>
                    </a:cubicBezTo>
                    <a:cubicBezTo>
                      <a:pt x="315663" y="70440"/>
                      <a:pt x="313443" y="77331"/>
                      <a:pt x="313451" y="86390"/>
                    </a:cubicBezTo>
                    <a:lnTo>
                      <a:pt x="313451" y="90535"/>
                    </a:lnTo>
                    <a:cubicBezTo>
                      <a:pt x="313443" y="99635"/>
                      <a:pt x="315663" y="106555"/>
                      <a:pt x="320111" y="111296"/>
                    </a:cubicBezTo>
                    <a:cubicBezTo>
                      <a:pt x="324559" y="116037"/>
                      <a:pt x="330527" y="119264"/>
                      <a:pt x="338017" y="120977"/>
                    </a:cubicBezTo>
                    <a:cubicBezTo>
                      <a:pt x="345506" y="122690"/>
                      <a:pt x="353809" y="123553"/>
                      <a:pt x="362927" y="123568"/>
                    </a:cubicBezTo>
                    <a:cubicBezTo>
                      <a:pt x="372003" y="123553"/>
                      <a:pt x="380277" y="122690"/>
                      <a:pt x="387749" y="120977"/>
                    </a:cubicBezTo>
                    <a:cubicBezTo>
                      <a:pt x="395220" y="119264"/>
                      <a:pt x="401178" y="116037"/>
                      <a:pt x="405622" y="111296"/>
                    </a:cubicBezTo>
                    <a:cubicBezTo>
                      <a:pt x="410066" y="106555"/>
                      <a:pt x="412284" y="99635"/>
                      <a:pt x="412277" y="90535"/>
                    </a:cubicBezTo>
                    <a:lnTo>
                      <a:pt x="412277" y="86390"/>
                    </a:lnTo>
                    <a:cubicBezTo>
                      <a:pt x="412284" y="77331"/>
                      <a:pt x="410066" y="70440"/>
                      <a:pt x="405622" y="65716"/>
                    </a:cubicBezTo>
                    <a:cubicBezTo>
                      <a:pt x="401178" y="60993"/>
                      <a:pt x="395220" y="57777"/>
                      <a:pt x="387749" y="56068"/>
                    </a:cubicBezTo>
                    <a:cubicBezTo>
                      <a:pt x="380277" y="54360"/>
                      <a:pt x="372003" y="53498"/>
                      <a:pt x="362927" y="53482"/>
                    </a:cubicBezTo>
                    <a:close/>
                    <a:moveTo>
                      <a:pt x="2228850" y="4399"/>
                    </a:moveTo>
                    <a:lnTo>
                      <a:pt x="2451116" y="4399"/>
                    </a:lnTo>
                    <a:lnTo>
                      <a:pt x="2451116" y="57877"/>
                    </a:lnTo>
                    <a:lnTo>
                      <a:pt x="2372883" y="57877"/>
                    </a:lnTo>
                    <a:lnTo>
                      <a:pt x="2372883" y="173028"/>
                    </a:lnTo>
                    <a:lnTo>
                      <a:pt x="2307083" y="173028"/>
                    </a:lnTo>
                    <a:lnTo>
                      <a:pt x="2307083" y="57877"/>
                    </a:lnTo>
                    <a:lnTo>
                      <a:pt x="2228850" y="57877"/>
                    </a:lnTo>
                    <a:close/>
                    <a:moveTo>
                      <a:pt x="1371600" y="4399"/>
                    </a:moveTo>
                    <a:lnTo>
                      <a:pt x="1534218" y="4399"/>
                    </a:lnTo>
                    <a:cubicBezTo>
                      <a:pt x="1545965" y="4421"/>
                      <a:pt x="1556669" y="7291"/>
                      <a:pt x="1566328" y="13010"/>
                    </a:cubicBezTo>
                    <a:cubicBezTo>
                      <a:pt x="1575987" y="18728"/>
                      <a:pt x="1583686" y="26407"/>
                      <a:pt x="1589424" y="36046"/>
                    </a:cubicBezTo>
                    <a:cubicBezTo>
                      <a:pt x="1595162" y="45685"/>
                      <a:pt x="1598024" y="56397"/>
                      <a:pt x="1598010" y="68182"/>
                    </a:cubicBezTo>
                    <a:cubicBezTo>
                      <a:pt x="1598024" y="79930"/>
                      <a:pt x="1595162" y="90632"/>
                      <a:pt x="1589424" y="100290"/>
                    </a:cubicBezTo>
                    <a:cubicBezTo>
                      <a:pt x="1583686" y="109948"/>
                      <a:pt x="1575987" y="117645"/>
                      <a:pt x="1566328" y="123382"/>
                    </a:cubicBezTo>
                    <a:cubicBezTo>
                      <a:pt x="1556669" y="129119"/>
                      <a:pt x="1545965" y="131980"/>
                      <a:pt x="1534218" y="131966"/>
                    </a:cubicBezTo>
                    <a:lnTo>
                      <a:pt x="1437401" y="131966"/>
                    </a:lnTo>
                    <a:lnTo>
                      <a:pt x="1437401" y="173028"/>
                    </a:lnTo>
                    <a:lnTo>
                      <a:pt x="1371600" y="173028"/>
                    </a:lnTo>
                    <a:close/>
                    <a:moveTo>
                      <a:pt x="1114425" y="4399"/>
                    </a:moveTo>
                    <a:lnTo>
                      <a:pt x="1277043" y="4399"/>
                    </a:lnTo>
                    <a:cubicBezTo>
                      <a:pt x="1288790" y="4421"/>
                      <a:pt x="1299493" y="7291"/>
                      <a:pt x="1309153" y="13007"/>
                    </a:cubicBezTo>
                    <a:cubicBezTo>
                      <a:pt x="1318812" y="18724"/>
                      <a:pt x="1326510" y="26397"/>
                      <a:pt x="1332249" y="36027"/>
                    </a:cubicBezTo>
                    <a:cubicBezTo>
                      <a:pt x="1337987" y="45658"/>
                      <a:pt x="1340849" y="56355"/>
                      <a:pt x="1340834" y="68119"/>
                    </a:cubicBezTo>
                    <a:cubicBezTo>
                      <a:pt x="1340834" y="74440"/>
                      <a:pt x="1339987" y="80478"/>
                      <a:pt x="1338292" y="86233"/>
                    </a:cubicBezTo>
                    <a:cubicBezTo>
                      <a:pt x="1336596" y="91988"/>
                      <a:pt x="1334053" y="97441"/>
                      <a:pt x="1330663" y="102591"/>
                    </a:cubicBezTo>
                    <a:cubicBezTo>
                      <a:pt x="1327333" y="107680"/>
                      <a:pt x="1323445" y="112158"/>
                      <a:pt x="1319000" y="116023"/>
                    </a:cubicBezTo>
                    <a:cubicBezTo>
                      <a:pt x="1314556" y="119888"/>
                      <a:pt x="1309569" y="123110"/>
                      <a:pt x="1304041" y="125689"/>
                    </a:cubicBezTo>
                    <a:lnTo>
                      <a:pt x="1340834" y="173028"/>
                    </a:lnTo>
                    <a:lnTo>
                      <a:pt x="1270764" y="173028"/>
                    </a:lnTo>
                    <a:lnTo>
                      <a:pt x="1238994" y="131840"/>
                    </a:lnTo>
                    <a:lnTo>
                      <a:pt x="1180226" y="131840"/>
                    </a:lnTo>
                    <a:lnTo>
                      <a:pt x="1180226" y="173028"/>
                    </a:lnTo>
                    <a:lnTo>
                      <a:pt x="1114425" y="173028"/>
                    </a:lnTo>
                    <a:close/>
                    <a:moveTo>
                      <a:pt x="876300" y="4399"/>
                    </a:moveTo>
                    <a:lnTo>
                      <a:pt x="1073827" y="4399"/>
                    </a:lnTo>
                    <a:lnTo>
                      <a:pt x="1073827" y="47580"/>
                    </a:lnTo>
                    <a:lnTo>
                      <a:pt x="942101" y="47580"/>
                    </a:lnTo>
                    <a:lnTo>
                      <a:pt x="942101" y="69195"/>
                    </a:lnTo>
                    <a:lnTo>
                      <a:pt x="1073827" y="69195"/>
                    </a:lnTo>
                    <a:lnTo>
                      <a:pt x="1073827" y="108232"/>
                    </a:lnTo>
                    <a:lnTo>
                      <a:pt x="942101" y="108232"/>
                    </a:lnTo>
                    <a:lnTo>
                      <a:pt x="942101" y="129721"/>
                    </a:lnTo>
                    <a:lnTo>
                      <a:pt x="1073827" y="129721"/>
                    </a:lnTo>
                    <a:lnTo>
                      <a:pt x="1073827" y="173028"/>
                    </a:lnTo>
                    <a:lnTo>
                      <a:pt x="876300" y="173028"/>
                    </a:lnTo>
                    <a:close/>
                    <a:moveTo>
                      <a:pt x="485775" y="4399"/>
                    </a:moveTo>
                    <a:lnTo>
                      <a:pt x="559864" y="4399"/>
                    </a:lnTo>
                    <a:lnTo>
                      <a:pt x="598917" y="111172"/>
                    </a:lnTo>
                    <a:lnTo>
                      <a:pt x="638096" y="4399"/>
                    </a:lnTo>
                    <a:lnTo>
                      <a:pt x="712185" y="4399"/>
                    </a:lnTo>
                    <a:lnTo>
                      <a:pt x="751238" y="111172"/>
                    </a:lnTo>
                    <a:lnTo>
                      <a:pt x="790417" y="4399"/>
                    </a:lnTo>
                    <a:lnTo>
                      <a:pt x="864506" y="4399"/>
                    </a:lnTo>
                    <a:lnTo>
                      <a:pt x="790417" y="173028"/>
                    </a:lnTo>
                    <a:lnTo>
                      <a:pt x="712185" y="173028"/>
                    </a:lnTo>
                    <a:lnTo>
                      <a:pt x="675140" y="88714"/>
                    </a:lnTo>
                    <a:lnTo>
                      <a:pt x="638096" y="173028"/>
                    </a:lnTo>
                    <a:lnTo>
                      <a:pt x="559864" y="173028"/>
                    </a:lnTo>
                    <a:close/>
                    <a:moveTo>
                      <a:pt x="0" y="4399"/>
                    </a:moveTo>
                    <a:lnTo>
                      <a:pt x="162618" y="4399"/>
                    </a:lnTo>
                    <a:cubicBezTo>
                      <a:pt x="174365" y="4421"/>
                      <a:pt x="185069" y="7291"/>
                      <a:pt x="194728" y="13010"/>
                    </a:cubicBezTo>
                    <a:cubicBezTo>
                      <a:pt x="204387" y="18728"/>
                      <a:pt x="212086" y="26407"/>
                      <a:pt x="217824" y="36046"/>
                    </a:cubicBezTo>
                    <a:cubicBezTo>
                      <a:pt x="223562" y="45685"/>
                      <a:pt x="226424" y="56397"/>
                      <a:pt x="226410" y="68182"/>
                    </a:cubicBezTo>
                    <a:cubicBezTo>
                      <a:pt x="226424" y="79930"/>
                      <a:pt x="223562" y="90632"/>
                      <a:pt x="217824" y="100290"/>
                    </a:cubicBezTo>
                    <a:cubicBezTo>
                      <a:pt x="212086" y="109948"/>
                      <a:pt x="204387" y="117645"/>
                      <a:pt x="194728" y="123382"/>
                    </a:cubicBezTo>
                    <a:cubicBezTo>
                      <a:pt x="185069" y="129119"/>
                      <a:pt x="174365" y="131980"/>
                      <a:pt x="162618" y="131966"/>
                    </a:cubicBezTo>
                    <a:lnTo>
                      <a:pt x="65801" y="131966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971675" y="4147"/>
                    </a:moveTo>
                    <a:lnTo>
                      <a:pt x="2062214" y="4147"/>
                    </a:lnTo>
                    <a:lnTo>
                      <a:pt x="2136302" y="93614"/>
                    </a:lnTo>
                    <a:lnTo>
                      <a:pt x="2136302" y="4147"/>
                    </a:lnTo>
                    <a:lnTo>
                      <a:pt x="2202229" y="4147"/>
                    </a:lnTo>
                    <a:lnTo>
                      <a:pt x="2202229" y="173028"/>
                    </a:lnTo>
                    <a:lnTo>
                      <a:pt x="2128140" y="173028"/>
                    </a:lnTo>
                    <a:lnTo>
                      <a:pt x="2037476" y="69865"/>
                    </a:lnTo>
                    <a:lnTo>
                      <a:pt x="2037476" y="173028"/>
                    </a:lnTo>
                    <a:lnTo>
                      <a:pt x="1971675" y="173028"/>
                    </a:lnTo>
                    <a:close/>
                    <a:moveTo>
                      <a:pt x="1866900" y="4147"/>
                    </a:moveTo>
                    <a:lnTo>
                      <a:pt x="1932701" y="4147"/>
                    </a:lnTo>
                    <a:lnTo>
                      <a:pt x="1932701" y="173028"/>
                    </a:lnTo>
                    <a:lnTo>
                      <a:pt x="1866900" y="173028"/>
                    </a:lnTo>
                    <a:close/>
                    <a:moveTo>
                      <a:pt x="1734527" y="3"/>
                    </a:moveTo>
                    <a:cubicBezTo>
                      <a:pt x="1750515" y="-66"/>
                      <a:pt x="1765448" y="1234"/>
                      <a:pt x="1779325" y="3903"/>
                    </a:cubicBezTo>
                    <a:cubicBezTo>
                      <a:pt x="1793202" y="6572"/>
                      <a:pt x="1805404" y="11027"/>
                      <a:pt x="1815930" y="17267"/>
                    </a:cubicBezTo>
                    <a:cubicBezTo>
                      <a:pt x="1826456" y="23506"/>
                      <a:pt x="1834686" y="31948"/>
                      <a:pt x="1840621" y="42590"/>
                    </a:cubicBezTo>
                    <a:cubicBezTo>
                      <a:pt x="1846556" y="53233"/>
                      <a:pt x="1849575" y="66493"/>
                      <a:pt x="1849678" y="82370"/>
                    </a:cubicBezTo>
                    <a:lnTo>
                      <a:pt x="1849678" y="94679"/>
                    </a:lnTo>
                    <a:cubicBezTo>
                      <a:pt x="1849634" y="110556"/>
                      <a:pt x="1846645" y="123810"/>
                      <a:pt x="1840709" y="134442"/>
                    </a:cubicBezTo>
                    <a:cubicBezTo>
                      <a:pt x="1834774" y="145074"/>
                      <a:pt x="1826529" y="153505"/>
                      <a:pt x="1815977" y="159736"/>
                    </a:cubicBezTo>
                    <a:cubicBezTo>
                      <a:pt x="1805425" y="165967"/>
                      <a:pt x="1793201" y="170420"/>
                      <a:pt x="1779307" y="173094"/>
                    </a:cubicBezTo>
                    <a:cubicBezTo>
                      <a:pt x="1765414" y="175768"/>
                      <a:pt x="1750487" y="177086"/>
                      <a:pt x="1734527" y="177047"/>
                    </a:cubicBezTo>
                    <a:cubicBezTo>
                      <a:pt x="1718536" y="177086"/>
                      <a:pt x="1703585" y="175768"/>
                      <a:pt x="1689673" y="173094"/>
                    </a:cubicBezTo>
                    <a:cubicBezTo>
                      <a:pt x="1675762" y="170420"/>
                      <a:pt x="1663527" y="165967"/>
                      <a:pt x="1652967" y="159736"/>
                    </a:cubicBezTo>
                    <a:cubicBezTo>
                      <a:pt x="1642407" y="153505"/>
                      <a:pt x="1634158" y="145074"/>
                      <a:pt x="1628221" y="134442"/>
                    </a:cubicBezTo>
                    <a:cubicBezTo>
                      <a:pt x="1622284" y="123810"/>
                      <a:pt x="1619293" y="110556"/>
                      <a:pt x="1619250" y="94679"/>
                    </a:cubicBezTo>
                    <a:lnTo>
                      <a:pt x="1619250" y="82370"/>
                    </a:lnTo>
                    <a:cubicBezTo>
                      <a:pt x="1619293" y="66463"/>
                      <a:pt x="1622284" y="53192"/>
                      <a:pt x="1628221" y="42555"/>
                    </a:cubicBezTo>
                    <a:cubicBezTo>
                      <a:pt x="1634158" y="31918"/>
                      <a:pt x="1642407" y="23489"/>
                      <a:pt x="1652967" y="17267"/>
                    </a:cubicBezTo>
                    <a:cubicBezTo>
                      <a:pt x="1663527" y="11044"/>
                      <a:pt x="1675762" y="6602"/>
                      <a:pt x="1689673" y="3938"/>
                    </a:cubicBezTo>
                    <a:cubicBezTo>
                      <a:pt x="1703585" y="1275"/>
                      <a:pt x="1718536" y="-36"/>
                      <a:pt x="1734527" y="3"/>
                    </a:cubicBezTo>
                    <a:close/>
                    <a:moveTo>
                      <a:pt x="362927" y="3"/>
                    </a:moveTo>
                    <a:cubicBezTo>
                      <a:pt x="378915" y="-66"/>
                      <a:pt x="393848" y="1234"/>
                      <a:pt x="407725" y="3903"/>
                    </a:cubicBezTo>
                    <a:cubicBezTo>
                      <a:pt x="421602" y="6572"/>
                      <a:pt x="433804" y="11027"/>
                      <a:pt x="444330" y="17267"/>
                    </a:cubicBezTo>
                    <a:cubicBezTo>
                      <a:pt x="454856" y="23506"/>
                      <a:pt x="463086" y="31948"/>
                      <a:pt x="469021" y="42590"/>
                    </a:cubicBezTo>
                    <a:cubicBezTo>
                      <a:pt x="474956" y="53233"/>
                      <a:pt x="477975" y="66493"/>
                      <a:pt x="478078" y="82370"/>
                    </a:cubicBezTo>
                    <a:lnTo>
                      <a:pt x="478078" y="94679"/>
                    </a:lnTo>
                    <a:cubicBezTo>
                      <a:pt x="478034" y="110556"/>
                      <a:pt x="475045" y="123810"/>
                      <a:pt x="469109" y="134442"/>
                    </a:cubicBezTo>
                    <a:cubicBezTo>
                      <a:pt x="463174" y="145074"/>
                      <a:pt x="454930" y="153505"/>
                      <a:pt x="444377" y="159736"/>
                    </a:cubicBezTo>
                    <a:cubicBezTo>
                      <a:pt x="433825" y="165967"/>
                      <a:pt x="421601" y="170420"/>
                      <a:pt x="407708" y="173094"/>
                    </a:cubicBezTo>
                    <a:cubicBezTo>
                      <a:pt x="393814" y="175768"/>
                      <a:pt x="378887" y="177086"/>
                      <a:pt x="362927" y="177047"/>
                    </a:cubicBezTo>
                    <a:cubicBezTo>
                      <a:pt x="346936" y="177086"/>
                      <a:pt x="331985" y="175768"/>
                      <a:pt x="318073" y="173094"/>
                    </a:cubicBezTo>
                    <a:cubicBezTo>
                      <a:pt x="304162" y="170420"/>
                      <a:pt x="291927" y="165967"/>
                      <a:pt x="281367" y="159736"/>
                    </a:cubicBezTo>
                    <a:cubicBezTo>
                      <a:pt x="270807" y="153505"/>
                      <a:pt x="262558" y="145074"/>
                      <a:pt x="256621" y="134442"/>
                    </a:cubicBezTo>
                    <a:cubicBezTo>
                      <a:pt x="250684" y="123810"/>
                      <a:pt x="247693" y="110556"/>
                      <a:pt x="247650" y="94679"/>
                    </a:cubicBezTo>
                    <a:lnTo>
                      <a:pt x="247650" y="82370"/>
                    </a:lnTo>
                    <a:cubicBezTo>
                      <a:pt x="247693" y="66463"/>
                      <a:pt x="250684" y="53192"/>
                      <a:pt x="256621" y="42555"/>
                    </a:cubicBezTo>
                    <a:cubicBezTo>
                      <a:pt x="262558" y="31918"/>
                      <a:pt x="270807" y="23489"/>
                      <a:pt x="281367" y="17267"/>
                    </a:cubicBezTo>
                    <a:cubicBezTo>
                      <a:pt x="291927" y="11044"/>
                      <a:pt x="304162" y="6602"/>
                      <a:pt x="318073" y="3938"/>
                    </a:cubicBezTo>
                    <a:cubicBezTo>
                      <a:pt x="331985" y="1275"/>
                      <a:pt x="346936" y="-36"/>
                      <a:pt x="36292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42DDA27-3FBD-43A4-927B-4FB834B527E2}"/>
                  </a:ext>
                </a:extLst>
              </p:cNvPr>
              <p:cNvSpPr/>
              <p:nvPr/>
            </p:nvSpPr>
            <p:spPr>
              <a:xfrm>
                <a:off x="3211439" y="5141781"/>
                <a:ext cx="2227996" cy="137114"/>
              </a:xfrm>
              <a:custGeom>
                <a:avLst/>
                <a:gdLst/>
                <a:ahLst/>
                <a:cxnLst/>
                <a:rect l="l" t="t" r="r" b="b"/>
                <a:pathLst>
                  <a:path w="2876997" h="177054">
                    <a:moveTo>
                      <a:pt x="2237501" y="57880"/>
                    </a:moveTo>
                    <a:lnTo>
                      <a:pt x="2237501" y="119553"/>
                    </a:lnTo>
                    <a:lnTo>
                      <a:pt x="2309580" y="119553"/>
                    </a:lnTo>
                    <a:cubicBezTo>
                      <a:pt x="2315287" y="119485"/>
                      <a:pt x="2320128" y="118074"/>
                      <a:pt x="2324105" y="115319"/>
                    </a:cubicBezTo>
                    <a:cubicBezTo>
                      <a:pt x="2328081" y="112563"/>
                      <a:pt x="2331109" y="108868"/>
                      <a:pt x="2333188" y="104232"/>
                    </a:cubicBezTo>
                    <a:cubicBezTo>
                      <a:pt x="2335267" y="99597"/>
                      <a:pt x="2336313" y="94425"/>
                      <a:pt x="2336327" y="88717"/>
                    </a:cubicBezTo>
                    <a:cubicBezTo>
                      <a:pt x="2336313" y="82969"/>
                      <a:pt x="2335267" y="77779"/>
                      <a:pt x="2333188" y="73145"/>
                    </a:cubicBezTo>
                    <a:cubicBezTo>
                      <a:pt x="2331109" y="68512"/>
                      <a:pt x="2328081" y="64826"/>
                      <a:pt x="2324105" y="62087"/>
                    </a:cubicBezTo>
                    <a:cubicBezTo>
                      <a:pt x="2320128" y="59347"/>
                      <a:pt x="2315287" y="57945"/>
                      <a:pt x="2309580" y="57880"/>
                    </a:cubicBezTo>
                    <a:close/>
                    <a:moveTo>
                      <a:pt x="639152" y="53485"/>
                    </a:moveTo>
                    <a:cubicBezTo>
                      <a:pt x="630035" y="53501"/>
                      <a:pt x="621731" y="54363"/>
                      <a:pt x="614242" y="56071"/>
                    </a:cubicBezTo>
                    <a:cubicBezTo>
                      <a:pt x="606752" y="57780"/>
                      <a:pt x="600784" y="60996"/>
                      <a:pt x="596336" y="65719"/>
                    </a:cubicBezTo>
                    <a:cubicBezTo>
                      <a:pt x="591888" y="70443"/>
                      <a:pt x="589668" y="77334"/>
                      <a:pt x="589676" y="86393"/>
                    </a:cubicBezTo>
                    <a:lnTo>
                      <a:pt x="589676" y="90538"/>
                    </a:lnTo>
                    <a:cubicBezTo>
                      <a:pt x="589668" y="99638"/>
                      <a:pt x="591888" y="106558"/>
                      <a:pt x="596336" y="111299"/>
                    </a:cubicBezTo>
                    <a:cubicBezTo>
                      <a:pt x="600784" y="116040"/>
                      <a:pt x="606752" y="119267"/>
                      <a:pt x="614242" y="120980"/>
                    </a:cubicBezTo>
                    <a:cubicBezTo>
                      <a:pt x="621731" y="122693"/>
                      <a:pt x="630035" y="123556"/>
                      <a:pt x="639152" y="123571"/>
                    </a:cubicBezTo>
                    <a:cubicBezTo>
                      <a:pt x="648228" y="123556"/>
                      <a:pt x="656502" y="122693"/>
                      <a:pt x="663974" y="120980"/>
                    </a:cubicBezTo>
                    <a:cubicBezTo>
                      <a:pt x="671445" y="119267"/>
                      <a:pt x="677403" y="116040"/>
                      <a:pt x="681847" y="111299"/>
                    </a:cubicBezTo>
                    <a:cubicBezTo>
                      <a:pt x="686291" y="106558"/>
                      <a:pt x="688509" y="99638"/>
                      <a:pt x="688502" y="90538"/>
                    </a:cubicBezTo>
                    <a:lnTo>
                      <a:pt x="688502" y="86393"/>
                    </a:lnTo>
                    <a:cubicBezTo>
                      <a:pt x="688509" y="77334"/>
                      <a:pt x="686291" y="70443"/>
                      <a:pt x="681847" y="65719"/>
                    </a:cubicBezTo>
                    <a:cubicBezTo>
                      <a:pt x="677403" y="60996"/>
                      <a:pt x="671445" y="57780"/>
                      <a:pt x="663974" y="56071"/>
                    </a:cubicBezTo>
                    <a:cubicBezTo>
                      <a:pt x="656502" y="54363"/>
                      <a:pt x="648228" y="53501"/>
                      <a:pt x="639152" y="53485"/>
                    </a:cubicBezTo>
                    <a:close/>
                    <a:moveTo>
                      <a:pt x="381977" y="53485"/>
                    </a:moveTo>
                    <a:cubicBezTo>
                      <a:pt x="372860" y="53501"/>
                      <a:pt x="364556" y="54363"/>
                      <a:pt x="357067" y="56071"/>
                    </a:cubicBezTo>
                    <a:cubicBezTo>
                      <a:pt x="349577" y="57780"/>
                      <a:pt x="343609" y="60996"/>
                      <a:pt x="339161" y="65719"/>
                    </a:cubicBezTo>
                    <a:cubicBezTo>
                      <a:pt x="334713" y="70443"/>
                      <a:pt x="332493" y="77334"/>
                      <a:pt x="332501" y="86393"/>
                    </a:cubicBezTo>
                    <a:lnTo>
                      <a:pt x="332501" y="90538"/>
                    </a:lnTo>
                    <a:cubicBezTo>
                      <a:pt x="332493" y="99638"/>
                      <a:pt x="334713" y="106558"/>
                      <a:pt x="339161" y="111299"/>
                    </a:cubicBezTo>
                    <a:cubicBezTo>
                      <a:pt x="343609" y="116040"/>
                      <a:pt x="349577" y="119267"/>
                      <a:pt x="357067" y="120980"/>
                    </a:cubicBezTo>
                    <a:cubicBezTo>
                      <a:pt x="364556" y="122693"/>
                      <a:pt x="372860" y="123556"/>
                      <a:pt x="381977" y="123571"/>
                    </a:cubicBezTo>
                    <a:cubicBezTo>
                      <a:pt x="391053" y="123556"/>
                      <a:pt x="399327" y="122693"/>
                      <a:pt x="406799" y="120980"/>
                    </a:cubicBezTo>
                    <a:cubicBezTo>
                      <a:pt x="414270" y="119267"/>
                      <a:pt x="420228" y="116040"/>
                      <a:pt x="424672" y="111299"/>
                    </a:cubicBezTo>
                    <a:cubicBezTo>
                      <a:pt x="429116" y="106558"/>
                      <a:pt x="431334" y="99638"/>
                      <a:pt x="431327" y="90538"/>
                    </a:cubicBezTo>
                    <a:lnTo>
                      <a:pt x="431327" y="86393"/>
                    </a:lnTo>
                    <a:cubicBezTo>
                      <a:pt x="431334" y="77334"/>
                      <a:pt x="429116" y="70443"/>
                      <a:pt x="424672" y="65719"/>
                    </a:cubicBezTo>
                    <a:cubicBezTo>
                      <a:pt x="420228" y="60996"/>
                      <a:pt x="414270" y="57780"/>
                      <a:pt x="406799" y="56071"/>
                    </a:cubicBezTo>
                    <a:cubicBezTo>
                      <a:pt x="399327" y="54363"/>
                      <a:pt x="391053" y="53501"/>
                      <a:pt x="381977" y="53485"/>
                    </a:cubicBezTo>
                    <a:close/>
                    <a:moveTo>
                      <a:pt x="2428875" y="4402"/>
                    </a:moveTo>
                    <a:lnTo>
                      <a:pt x="2626403" y="4402"/>
                    </a:lnTo>
                    <a:lnTo>
                      <a:pt x="2626403" y="47583"/>
                    </a:lnTo>
                    <a:lnTo>
                      <a:pt x="2494676" y="47583"/>
                    </a:lnTo>
                    <a:lnTo>
                      <a:pt x="2494676" y="69198"/>
                    </a:lnTo>
                    <a:lnTo>
                      <a:pt x="2626403" y="69198"/>
                    </a:lnTo>
                    <a:lnTo>
                      <a:pt x="2626403" y="108235"/>
                    </a:lnTo>
                    <a:lnTo>
                      <a:pt x="2494676" y="108235"/>
                    </a:lnTo>
                    <a:lnTo>
                      <a:pt x="2494676" y="129724"/>
                    </a:lnTo>
                    <a:lnTo>
                      <a:pt x="2626403" y="129724"/>
                    </a:lnTo>
                    <a:lnTo>
                      <a:pt x="2626403" y="173031"/>
                    </a:lnTo>
                    <a:lnTo>
                      <a:pt x="2428875" y="173031"/>
                    </a:lnTo>
                    <a:close/>
                    <a:moveTo>
                      <a:pt x="2171700" y="4402"/>
                    </a:moveTo>
                    <a:lnTo>
                      <a:pt x="2321886" y="4402"/>
                    </a:lnTo>
                    <a:cubicBezTo>
                      <a:pt x="2337473" y="4392"/>
                      <a:pt x="2351311" y="8177"/>
                      <a:pt x="2363400" y="15754"/>
                    </a:cubicBezTo>
                    <a:cubicBezTo>
                      <a:pt x="2375489" y="23331"/>
                      <a:pt x="2384983" y="33500"/>
                      <a:pt x="2391882" y="46261"/>
                    </a:cubicBezTo>
                    <a:cubicBezTo>
                      <a:pt x="2398781" y="59023"/>
                      <a:pt x="2402238" y="73174"/>
                      <a:pt x="2402254" y="88717"/>
                    </a:cubicBezTo>
                    <a:cubicBezTo>
                      <a:pt x="2402238" y="104180"/>
                      <a:pt x="2398781" y="118294"/>
                      <a:pt x="2391882" y="131060"/>
                    </a:cubicBezTo>
                    <a:cubicBezTo>
                      <a:pt x="2384983" y="143826"/>
                      <a:pt x="2375489" y="154013"/>
                      <a:pt x="2363400" y="161623"/>
                    </a:cubicBezTo>
                    <a:cubicBezTo>
                      <a:pt x="2351311" y="169233"/>
                      <a:pt x="2337473" y="173036"/>
                      <a:pt x="2321886" y="173031"/>
                    </a:cubicBezTo>
                    <a:lnTo>
                      <a:pt x="2171700" y="173031"/>
                    </a:lnTo>
                    <a:close/>
                    <a:moveTo>
                      <a:pt x="1266825" y="4402"/>
                    </a:moveTo>
                    <a:lnTo>
                      <a:pt x="1464353" y="4402"/>
                    </a:lnTo>
                    <a:lnTo>
                      <a:pt x="1464353" y="47583"/>
                    </a:lnTo>
                    <a:lnTo>
                      <a:pt x="1332626" y="47583"/>
                    </a:lnTo>
                    <a:lnTo>
                      <a:pt x="1332626" y="69198"/>
                    </a:lnTo>
                    <a:lnTo>
                      <a:pt x="1464353" y="69198"/>
                    </a:lnTo>
                    <a:lnTo>
                      <a:pt x="1464353" y="108235"/>
                    </a:lnTo>
                    <a:lnTo>
                      <a:pt x="1332626" y="108235"/>
                    </a:lnTo>
                    <a:lnTo>
                      <a:pt x="1332626" y="129724"/>
                    </a:lnTo>
                    <a:lnTo>
                      <a:pt x="1464353" y="129724"/>
                    </a:lnTo>
                    <a:lnTo>
                      <a:pt x="1464353" y="173031"/>
                    </a:lnTo>
                    <a:lnTo>
                      <a:pt x="1266825" y="173031"/>
                    </a:lnTo>
                    <a:close/>
                    <a:moveTo>
                      <a:pt x="2066925" y="4150"/>
                    </a:moveTo>
                    <a:lnTo>
                      <a:pt x="2132726" y="4150"/>
                    </a:lnTo>
                    <a:lnTo>
                      <a:pt x="2132726" y="173031"/>
                    </a:lnTo>
                    <a:lnTo>
                      <a:pt x="2066925" y="173031"/>
                    </a:lnTo>
                    <a:close/>
                    <a:moveTo>
                      <a:pt x="1838325" y="4150"/>
                    </a:moveTo>
                    <a:lnTo>
                      <a:pt x="1904126" y="4150"/>
                    </a:lnTo>
                    <a:lnTo>
                      <a:pt x="1904126" y="119553"/>
                    </a:lnTo>
                    <a:lnTo>
                      <a:pt x="2035853" y="119553"/>
                    </a:lnTo>
                    <a:lnTo>
                      <a:pt x="2035853" y="173031"/>
                    </a:lnTo>
                    <a:lnTo>
                      <a:pt x="1838325" y="173031"/>
                    </a:lnTo>
                    <a:close/>
                    <a:moveTo>
                      <a:pt x="1047750" y="4150"/>
                    </a:moveTo>
                    <a:lnTo>
                      <a:pt x="1113551" y="4150"/>
                    </a:lnTo>
                    <a:lnTo>
                      <a:pt x="1113551" y="119553"/>
                    </a:lnTo>
                    <a:lnTo>
                      <a:pt x="1245278" y="119553"/>
                    </a:lnTo>
                    <a:lnTo>
                      <a:pt x="1245278" y="173031"/>
                    </a:lnTo>
                    <a:lnTo>
                      <a:pt x="1047750" y="173031"/>
                    </a:lnTo>
                    <a:close/>
                    <a:moveTo>
                      <a:pt x="2762473" y="6"/>
                    </a:moveTo>
                    <a:cubicBezTo>
                      <a:pt x="2777345" y="-3"/>
                      <a:pt x="2791333" y="691"/>
                      <a:pt x="2804437" y="2088"/>
                    </a:cubicBezTo>
                    <a:cubicBezTo>
                      <a:pt x="2817540" y="3485"/>
                      <a:pt x="2829248" y="6207"/>
                      <a:pt x="2839560" y="10254"/>
                    </a:cubicBezTo>
                    <a:cubicBezTo>
                      <a:pt x="2849872" y="14301"/>
                      <a:pt x="2858275" y="20295"/>
                      <a:pt x="2864771" y="28235"/>
                    </a:cubicBezTo>
                    <a:cubicBezTo>
                      <a:pt x="2871266" y="36176"/>
                      <a:pt x="2875342" y="46686"/>
                      <a:pt x="2876997" y="59764"/>
                    </a:cubicBezTo>
                    <a:lnTo>
                      <a:pt x="2808057" y="59764"/>
                    </a:lnTo>
                    <a:cubicBezTo>
                      <a:pt x="2804148" y="53257"/>
                      <a:pt x="2798183" y="48852"/>
                      <a:pt x="2790162" y="46550"/>
                    </a:cubicBezTo>
                    <a:cubicBezTo>
                      <a:pt x="2782141" y="44248"/>
                      <a:pt x="2772912" y="43169"/>
                      <a:pt x="2762473" y="43314"/>
                    </a:cubicBezTo>
                    <a:cubicBezTo>
                      <a:pt x="2755467" y="43268"/>
                      <a:pt x="2748495" y="43694"/>
                      <a:pt x="2741558" y="44593"/>
                    </a:cubicBezTo>
                    <a:cubicBezTo>
                      <a:pt x="2734622" y="45492"/>
                      <a:pt x="2728822" y="47137"/>
                      <a:pt x="2724160" y="49528"/>
                    </a:cubicBezTo>
                    <a:cubicBezTo>
                      <a:pt x="2719497" y="51920"/>
                      <a:pt x="2717074" y="55331"/>
                      <a:pt x="2716890" y="59764"/>
                    </a:cubicBezTo>
                    <a:cubicBezTo>
                      <a:pt x="2716979" y="62196"/>
                      <a:pt x="2719076" y="64040"/>
                      <a:pt x="2723178" y="65293"/>
                    </a:cubicBezTo>
                    <a:cubicBezTo>
                      <a:pt x="2727281" y="66547"/>
                      <a:pt x="2732856" y="67459"/>
                      <a:pt x="2739903" y="68028"/>
                    </a:cubicBezTo>
                    <a:cubicBezTo>
                      <a:pt x="2746950" y="68597"/>
                      <a:pt x="2754934" y="69071"/>
                      <a:pt x="2763855" y="69449"/>
                    </a:cubicBezTo>
                    <a:cubicBezTo>
                      <a:pt x="2773386" y="69875"/>
                      <a:pt x="2783340" y="70489"/>
                      <a:pt x="2793716" y="71291"/>
                    </a:cubicBezTo>
                    <a:cubicBezTo>
                      <a:pt x="2804092" y="72092"/>
                      <a:pt x="2814206" y="73387"/>
                      <a:pt x="2824060" y="75176"/>
                    </a:cubicBezTo>
                    <a:cubicBezTo>
                      <a:pt x="2833913" y="76964"/>
                      <a:pt x="2842822" y="79551"/>
                      <a:pt x="2850787" y="82937"/>
                    </a:cubicBezTo>
                    <a:cubicBezTo>
                      <a:pt x="2858752" y="86323"/>
                      <a:pt x="2865089" y="90813"/>
                      <a:pt x="2869799" y="96407"/>
                    </a:cubicBezTo>
                    <a:cubicBezTo>
                      <a:pt x="2874509" y="102001"/>
                      <a:pt x="2876908" y="109005"/>
                      <a:pt x="2876997" y="117418"/>
                    </a:cubicBezTo>
                    <a:cubicBezTo>
                      <a:pt x="2876863" y="129404"/>
                      <a:pt x="2873677" y="139289"/>
                      <a:pt x="2867437" y="147073"/>
                    </a:cubicBezTo>
                    <a:cubicBezTo>
                      <a:pt x="2861198" y="154857"/>
                      <a:pt x="2852706" y="160937"/>
                      <a:pt x="2841962" y="165312"/>
                    </a:cubicBezTo>
                    <a:cubicBezTo>
                      <a:pt x="2831217" y="169687"/>
                      <a:pt x="2819021" y="172753"/>
                      <a:pt x="2805373" y="174511"/>
                    </a:cubicBezTo>
                    <a:cubicBezTo>
                      <a:pt x="2791724" y="176270"/>
                      <a:pt x="2777425" y="177116"/>
                      <a:pt x="2762473" y="177050"/>
                    </a:cubicBezTo>
                    <a:cubicBezTo>
                      <a:pt x="2747602" y="177118"/>
                      <a:pt x="2733614" y="176448"/>
                      <a:pt x="2720510" y="175041"/>
                    </a:cubicBezTo>
                    <a:cubicBezTo>
                      <a:pt x="2707406" y="173634"/>
                      <a:pt x="2695698" y="170893"/>
                      <a:pt x="2685387" y="166818"/>
                    </a:cubicBezTo>
                    <a:cubicBezTo>
                      <a:pt x="2675075" y="162743"/>
                      <a:pt x="2666671" y="156738"/>
                      <a:pt x="2660176" y="148803"/>
                    </a:cubicBezTo>
                    <a:cubicBezTo>
                      <a:pt x="2653680" y="140868"/>
                      <a:pt x="2649605" y="130406"/>
                      <a:pt x="2647950" y="117418"/>
                    </a:cubicBezTo>
                    <a:lnTo>
                      <a:pt x="2716890" y="117418"/>
                    </a:lnTo>
                    <a:cubicBezTo>
                      <a:pt x="2720799" y="123815"/>
                      <a:pt x="2726763" y="128188"/>
                      <a:pt x="2734784" y="130537"/>
                    </a:cubicBezTo>
                    <a:cubicBezTo>
                      <a:pt x="2742805" y="132886"/>
                      <a:pt x="2752035" y="133997"/>
                      <a:pt x="2762473" y="133868"/>
                    </a:cubicBezTo>
                    <a:cubicBezTo>
                      <a:pt x="2769480" y="133907"/>
                      <a:pt x="2776452" y="133452"/>
                      <a:pt x="2783388" y="132505"/>
                    </a:cubicBezTo>
                    <a:cubicBezTo>
                      <a:pt x="2790325" y="131557"/>
                      <a:pt x="2796125" y="129885"/>
                      <a:pt x="2800787" y="127486"/>
                    </a:cubicBezTo>
                    <a:cubicBezTo>
                      <a:pt x="2805450" y="125088"/>
                      <a:pt x="2807873" y="121732"/>
                      <a:pt x="2808057" y="117418"/>
                    </a:cubicBezTo>
                    <a:cubicBezTo>
                      <a:pt x="2807968" y="114984"/>
                      <a:pt x="2805872" y="113130"/>
                      <a:pt x="2801769" y="111856"/>
                    </a:cubicBezTo>
                    <a:cubicBezTo>
                      <a:pt x="2797666" y="110582"/>
                      <a:pt x="2792091" y="109650"/>
                      <a:pt x="2785044" y="109061"/>
                    </a:cubicBezTo>
                    <a:cubicBezTo>
                      <a:pt x="2777997" y="108472"/>
                      <a:pt x="2770013" y="107987"/>
                      <a:pt x="2761092" y="107607"/>
                    </a:cubicBezTo>
                    <a:cubicBezTo>
                      <a:pt x="2751560" y="107181"/>
                      <a:pt x="2741606" y="106568"/>
                      <a:pt x="2731231" y="105767"/>
                    </a:cubicBezTo>
                    <a:cubicBezTo>
                      <a:pt x="2720855" y="104966"/>
                      <a:pt x="2710741" y="103673"/>
                      <a:pt x="2700887" y="101888"/>
                    </a:cubicBezTo>
                    <a:cubicBezTo>
                      <a:pt x="2691034" y="100104"/>
                      <a:pt x="2682125" y="97523"/>
                      <a:pt x="2674160" y="94146"/>
                    </a:cubicBezTo>
                    <a:cubicBezTo>
                      <a:pt x="2666195" y="90769"/>
                      <a:pt x="2659858" y="86292"/>
                      <a:pt x="2655148" y="80714"/>
                    </a:cubicBezTo>
                    <a:cubicBezTo>
                      <a:pt x="2650438" y="75135"/>
                      <a:pt x="2648039" y="68152"/>
                      <a:pt x="2647950" y="59764"/>
                    </a:cubicBezTo>
                    <a:cubicBezTo>
                      <a:pt x="2648084" y="47777"/>
                      <a:pt x="2651270" y="37886"/>
                      <a:pt x="2657510" y="30089"/>
                    </a:cubicBezTo>
                    <a:cubicBezTo>
                      <a:pt x="2663749" y="22293"/>
                      <a:pt x="2672241" y="16199"/>
                      <a:pt x="2682985" y="11807"/>
                    </a:cubicBezTo>
                    <a:cubicBezTo>
                      <a:pt x="2693730" y="7416"/>
                      <a:pt x="2705926" y="4335"/>
                      <a:pt x="2719574" y="2564"/>
                    </a:cubicBezTo>
                    <a:cubicBezTo>
                      <a:pt x="2733223" y="794"/>
                      <a:pt x="2747522" y="-59"/>
                      <a:pt x="2762473" y="6"/>
                    </a:cubicBezTo>
                    <a:close/>
                    <a:moveTo>
                      <a:pt x="1695673" y="6"/>
                    </a:moveTo>
                    <a:cubicBezTo>
                      <a:pt x="1710545" y="-3"/>
                      <a:pt x="1724533" y="691"/>
                      <a:pt x="1737636" y="2088"/>
                    </a:cubicBezTo>
                    <a:cubicBezTo>
                      <a:pt x="1750740" y="3485"/>
                      <a:pt x="1762448" y="6207"/>
                      <a:pt x="1772760" y="10254"/>
                    </a:cubicBezTo>
                    <a:cubicBezTo>
                      <a:pt x="1783072" y="14301"/>
                      <a:pt x="1791475" y="20295"/>
                      <a:pt x="1797971" y="28235"/>
                    </a:cubicBezTo>
                    <a:cubicBezTo>
                      <a:pt x="1804466" y="36176"/>
                      <a:pt x="1808542" y="46686"/>
                      <a:pt x="1810197" y="59764"/>
                    </a:cubicBezTo>
                    <a:lnTo>
                      <a:pt x="1741257" y="59764"/>
                    </a:lnTo>
                    <a:cubicBezTo>
                      <a:pt x="1737348" y="53257"/>
                      <a:pt x="1731383" y="48852"/>
                      <a:pt x="1723362" y="46550"/>
                    </a:cubicBezTo>
                    <a:cubicBezTo>
                      <a:pt x="1715341" y="44248"/>
                      <a:pt x="1706112" y="43169"/>
                      <a:pt x="1695673" y="43314"/>
                    </a:cubicBezTo>
                    <a:cubicBezTo>
                      <a:pt x="1688667" y="43268"/>
                      <a:pt x="1681695" y="43694"/>
                      <a:pt x="1674758" y="44593"/>
                    </a:cubicBezTo>
                    <a:cubicBezTo>
                      <a:pt x="1667822" y="45492"/>
                      <a:pt x="1662022" y="47137"/>
                      <a:pt x="1657359" y="49528"/>
                    </a:cubicBezTo>
                    <a:cubicBezTo>
                      <a:pt x="1652697" y="51920"/>
                      <a:pt x="1650274" y="55331"/>
                      <a:pt x="1650090" y="59764"/>
                    </a:cubicBezTo>
                    <a:cubicBezTo>
                      <a:pt x="1650179" y="62196"/>
                      <a:pt x="1652275" y="64040"/>
                      <a:pt x="1656378" y="65293"/>
                    </a:cubicBezTo>
                    <a:cubicBezTo>
                      <a:pt x="1660481" y="66547"/>
                      <a:pt x="1666056" y="67459"/>
                      <a:pt x="1673103" y="68028"/>
                    </a:cubicBezTo>
                    <a:cubicBezTo>
                      <a:pt x="1680150" y="68597"/>
                      <a:pt x="1688134" y="69071"/>
                      <a:pt x="1697055" y="69449"/>
                    </a:cubicBezTo>
                    <a:cubicBezTo>
                      <a:pt x="1706587" y="69875"/>
                      <a:pt x="1716540" y="70489"/>
                      <a:pt x="1726916" y="71291"/>
                    </a:cubicBezTo>
                    <a:cubicBezTo>
                      <a:pt x="1737292" y="72092"/>
                      <a:pt x="1747406" y="73387"/>
                      <a:pt x="1757260" y="75176"/>
                    </a:cubicBezTo>
                    <a:cubicBezTo>
                      <a:pt x="1767113" y="76964"/>
                      <a:pt x="1776022" y="79551"/>
                      <a:pt x="1783987" y="82937"/>
                    </a:cubicBezTo>
                    <a:cubicBezTo>
                      <a:pt x="1791952" y="86323"/>
                      <a:pt x="1798289" y="90813"/>
                      <a:pt x="1802999" y="96407"/>
                    </a:cubicBezTo>
                    <a:cubicBezTo>
                      <a:pt x="1807708" y="102001"/>
                      <a:pt x="1810108" y="109005"/>
                      <a:pt x="1810197" y="117418"/>
                    </a:cubicBezTo>
                    <a:cubicBezTo>
                      <a:pt x="1810063" y="129404"/>
                      <a:pt x="1806877" y="139289"/>
                      <a:pt x="1800637" y="147073"/>
                    </a:cubicBezTo>
                    <a:cubicBezTo>
                      <a:pt x="1794398" y="154857"/>
                      <a:pt x="1785906" y="160937"/>
                      <a:pt x="1775161" y="165312"/>
                    </a:cubicBezTo>
                    <a:cubicBezTo>
                      <a:pt x="1764417" y="169687"/>
                      <a:pt x="1752221" y="172753"/>
                      <a:pt x="1738572" y="174511"/>
                    </a:cubicBezTo>
                    <a:cubicBezTo>
                      <a:pt x="1724924" y="176270"/>
                      <a:pt x="1710624" y="177116"/>
                      <a:pt x="1695673" y="177050"/>
                    </a:cubicBezTo>
                    <a:cubicBezTo>
                      <a:pt x="1680802" y="177118"/>
                      <a:pt x="1666814" y="176448"/>
                      <a:pt x="1653710" y="175041"/>
                    </a:cubicBezTo>
                    <a:cubicBezTo>
                      <a:pt x="1640606" y="173634"/>
                      <a:pt x="1628899" y="170893"/>
                      <a:pt x="1618587" y="166818"/>
                    </a:cubicBezTo>
                    <a:cubicBezTo>
                      <a:pt x="1608275" y="162743"/>
                      <a:pt x="1599871" y="156738"/>
                      <a:pt x="1593376" y="148803"/>
                    </a:cubicBezTo>
                    <a:cubicBezTo>
                      <a:pt x="1586880" y="140868"/>
                      <a:pt x="1582805" y="130406"/>
                      <a:pt x="1581150" y="117418"/>
                    </a:cubicBezTo>
                    <a:lnTo>
                      <a:pt x="1650090" y="117418"/>
                    </a:lnTo>
                    <a:cubicBezTo>
                      <a:pt x="1653999" y="123815"/>
                      <a:pt x="1659963" y="128188"/>
                      <a:pt x="1667984" y="130537"/>
                    </a:cubicBezTo>
                    <a:cubicBezTo>
                      <a:pt x="1676005" y="132886"/>
                      <a:pt x="1685235" y="133997"/>
                      <a:pt x="1695673" y="133868"/>
                    </a:cubicBezTo>
                    <a:cubicBezTo>
                      <a:pt x="1702680" y="133907"/>
                      <a:pt x="1709652" y="133452"/>
                      <a:pt x="1716588" y="132505"/>
                    </a:cubicBezTo>
                    <a:cubicBezTo>
                      <a:pt x="1723525" y="131557"/>
                      <a:pt x="1729325" y="129885"/>
                      <a:pt x="1733987" y="127486"/>
                    </a:cubicBezTo>
                    <a:cubicBezTo>
                      <a:pt x="1738650" y="125088"/>
                      <a:pt x="1741073" y="121732"/>
                      <a:pt x="1741257" y="117418"/>
                    </a:cubicBezTo>
                    <a:cubicBezTo>
                      <a:pt x="1741167" y="114984"/>
                      <a:pt x="1739071" y="113130"/>
                      <a:pt x="1734969" y="111856"/>
                    </a:cubicBezTo>
                    <a:cubicBezTo>
                      <a:pt x="1730866" y="110582"/>
                      <a:pt x="1725291" y="109650"/>
                      <a:pt x="1718244" y="109061"/>
                    </a:cubicBezTo>
                    <a:cubicBezTo>
                      <a:pt x="1711197" y="108472"/>
                      <a:pt x="1703213" y="107987"/>
                      <a:pt x="1694292" y="107607"/>
                    </a:cubicBezTo>
                    <a:cubicBezTo>
                      <a:pt x="1684760" y="107181"/>
                      <a:pt x="1674806" y="106568"/>
                      <a:pt x="1664431" y="105767"/>
                    </a:cubicBezTo>
                    <a:cubicBezTo>
                      <a:pt x="1654055" y="104966"/>
                      <a:pt x="1643940" y="103673"/>
                      <a:pt x="1634087" y="101888"/>
                    </a:cubicBezTo>
                    <a:cubicBezTo>
                      <a:pt x="1624234" y="100104"/>
                      <a:pt x="1615324" y="97523"/>
                      <a:pt x="1607360" y="94146"/>
                    </a:cubicBezTo>
                    <a:cubicBezTo>
                      <a:pt x="1599395" y="90769"/>
                      <a:pt x="1593058" y="86292"/>
                      <a:pt x="1588348" y="80714"/>
                    </a:cubicBezTo>
                    <a:cubicBezTo>
                      <a:pt x="1583638" y="75135"/>
                      <a:pt x="1581239" y="68152"/>
                      <a:pt x="1581150" y="59764"/>
                    </a:cubicBezTo>
                    <a:cubicBezTo>
                      <a:pt x="1581284" y="47777"/>
                      <a:pt x="1584470" y="37886"/>
                      <a:pt x="1590709" y="30089"/>
                    </a:cubicBezTo>
                    <a:cubicBezTo>
                      <a:pt x="1596949" y="22293"/>
                      <a:pt x="1605441" y="16199"/>
                      <a:pt x="1616185" y="11807"/>
                    </a:cubicBezTo>
                    <a:cubicBezTo>
                      <a:pt x="1626930" y="7416"/>
                      <a:pt x="1639126" y="4335"/>
                      <a:pt x="1652774" y="2564"/>
                    </a:cubicBezTo>
                    <a:cubicBezTo>
                      <a:pt x="1666423" y="794"/>
                      <a:pt x="1680722" y="-59"/>
                      <a:pt x="1695673" y="6"/>
                    </a:cubicBezTo>
                    <a:close/>
                    <a:moveTo>
                      <a:pt x="896327" y="6"/>
                    </a:moveTo>
                    <a:cubicBezTo>
                      <a:pt x="916021" y="-118"/>
                      <a:pt x="934006" y="1902"/>
                      <a:pt x="950282" y="6065"/>
                    </a:cubicBezTo>
                    <a:cubicBezTo>
                      <a:pt x="966558" y="10228"/>
                      <a:pt x="979994" y="17280"/>
                      <a:pt x="990591" y="27219"/>
                    </a:cubicBezTo>
                    <a:cubicBezTo>
                      <a:pt x="1001188" y="37159"/>
                      <a:pt x="1007816" y="50730"/>
                      <a:pt x="1010473" y="67935"/>
                    </a:cubicBezTo>
                    <a:lnTo>
                      <a:pt x="940529" y="67935"/>
                    </a:lnTo>
                    <a:cubicBezTo>
                      <a:pt x="938454" y="65110"/>
                      <a:pt x="935917" y="62749"/>
                      <a:pt x="932916" y="60851"/>
                    </a:cubicBezTo>
                    <a:cubicBezTo>
                      <a:pt x="929915" y="58954"/>
                      <a:pt x="926467" y="57503"/>
                      <a:pt x="922572" y="56501"/>
                    </a:cubicBezTo>
                    <a:cubicBezTo>
                      <a:pt x="914765" y="54490"/>
                      <a:pt x="906017" y="53485"/>
                      <a:pt x="896327" y="53485"/>
                    </a:cubicBezTo>
                    <a:cubicBezTo>
                      <a:pt x="887210" y="53501"/>
                      <a:pt x="878906" y="54363"/>
                      <a:pt x="871417" y="56072"/>
                    </a:cubicBezTo>
                    <a:cubicBezTo>
                      <a:pt x="863927" y="57782"/>
                      <a:pt x="857959" y="60998"/>
                      <a:pt x="853511" y="65722"/>
                    </a:cubicBezTo>
                    <a:cubicBezTo>
                      <a:pt x="849063" y="70446"/>
                      <a:pt x="846843" y="77338"/>
                      <a:pt x="846851" y="86398"/>
                    </a:cubicBezTo>
                    <a:lnTo>
                      <a:pt x="846851" y="90540"/>
                    </a:lnTo>
                    <a:cubicBezTo>
                      <a:pt x="846843" y="99676"/>
                      <a:pt x="849063" y="106603"/>
                      <a:pt x="853511" y="111321"/>
                    </a:cubicBezTo>
                    <a:cubicBezTo>
                      <a:pt x="857959" y="116039"/>
                      <a:pt x="863927" y="119237"/>
                      <a:pt x="871417" y="120914"/>
                    </a:cubicBezTo>
                    <a:cubicBezTo>
                      <a:pt x="878906" y="122590"/>
                      <a:pt x="887210" y="123434"/>
                      <a:pt x="896327" y="123445"/>
                    </a:cubicBezTo>
                    <a:cubicBezTo>
                      <a:pt x="909266" y="123650"/>
                      <a:pt x="920024" y="122864"/>
                      <a:pt x="928599" y="121088"/>
                    </a:cubicBezTo>
                    <a:cubicBezTo>
                      <a:pt x="937175" y="119313"/>
                      <a:pt x="943914" y="115321"/>
                      <a:pt x="948817" y="109114"/>
                    </a:cubicBezTo>
                    <a:lnTo>
                      <a:pt x="895825" y="109114"/>
                    </a:lnTo>
                    <a:lnTo>
                      <a:pt x="895825" y="80248"/>
                    </a:lnTo>
                    <a:lnTo>
                      <a:pt x="1010473" y="80248"/>
                    </a:lnTo>
                    <a:lnTo>
                      <a:pt x="1010473" y="177050"/>
                    </a:lnTo>
                    <a:lnTo>
                      <a:pt x="977573" y="177050"/>
                    </a:lnTo>
                    <a:lnTo>
                      <a:pt x="974308" y="150812"/>
                    </a:lnTo>
                    <a:cubicBezTo>
                      <a:pt x="967709" y="157223"/>
                      <a:pt x="960188" y="162354"/>
                      <a:pt x="951747" y="166207"/>
                    </a:cubicBezTo>
                    <a:cubicBezTo>
                      <a:pt x="943305" y="170060"/>
                      <a:pt x="934362" y="172839"/>
                      <a:pt x="924916" y="174544"/>
                    </a:cubicBezTo>
                    <a:cubicBezTo>
                      <a:pt x="915470" y="176248"/>
                      <a:pt x="905940" y="177084"/>
                      <a:pt x="896327" y="177050"/>
                    </a:cubicBezTo>
                    <a:cubicBezTo>
                      <a:pt x="880336" y="177058"/>
                      <a:pt x="865385" y="175723"/>
                      <a:pt x="851473" y="173044"/>
                    </a:cubicBezTo>
                    <a:cubicBezTo>
                      <a:pt x="837562" y="170365"/>
                      <a:pt x="825327" y="165914"/>
                      <a:pt x="814767" y="159692"/>
                    </a:cubicBezTo>
                    <a:cubicBezTo>
                      <a:pt x="804207" y="153470"/>
                      <a:pt x="795958" y="145048"/>
                      <a:pt x="790021" y="134427"/>
                    </a:cubicBezTo>
                    <a:cubicBezTo>
                      <a:pt x="784084" y="123806"/>
                      <a:pt x="781093" y="110557"/>
                      <a:pt x="781050" y="94681"/>
                    </a:cubicBezTo>
                    <a:lnTo>
                      <a:pt x="781050" y="82382"/>
                    </a:lnTo>
                    <a:cubicBezTo>
                      <a:pt x="781093" y="66473"/>
                      <a:pt x="784084" y="53199"/>
                      <a:pt x="790021" y="42561"/>
                    </a:cubicBezTo>
                    <a:cubicBezTo>
                      <a:pt x="795958" y="31924"/>
                      <a:pt x="804207" y="23493"/>
                      <a:pt x="814767" y="17271"/>
                    </a:cubicBezTo>
                    <a:cubicBezTo>
                      <a:pt x="825327" y="11048"/>
                      <a:pt x="837562" y="6605"/>
                      <a:pt x="851473" y="3942"/>
                    </a:cubicBezTo>
                    <a:cubicBezTo>
                      <a:pt x="865385" y="1278"/>
                      <a:pt x="880336" y="-34"/>
                      <a:pt x="896327" y="6"/>
                    </a:cubicBezTo>
                    <a:close/>
                    <a:moveTo>
                      <a:pt x="639152" y="6"/>
                    </a:moveTo>
                    <a:cubicBezTo>
                      <a:pt x="655140" y="-63"/>
                      <a:pt x="670073" y="1237"/>
                      <a:pt x="683950" y="3906"/>
                    </a:cubicBezTo>
                    <a:cubicBezTo>
                      <a:pt x="697827" y="6575"/>
                      <a:pt x="710029" y="11030"/>
                      <a:pt x="720555" y="17270"/>
                    </a:cubicBezTo>
                    <a:cubicBezTo>
                      <a:pt x="731081" y="23509"/>
                      <a:pt x="739311" y="31951"/>
                      <a:pt x="745246" y="42593"/>
                    </a:cubicBezTo>
                    <a:cubicBezTo>
                      <a:pt x="751181" y="53236"/>
                      <a:pt x="754200" y="66496"/>
                      <a:pt x="754303" y="82373"/>
                    </a:cubicBezTo>
                    <a:lnTo>
                      <a:pt x="754303" y="94682"/>
                    </a:lnTo>
                    <a:cubicBezTo>
                      <a:pt x="754259" y="110559"/>
                      <a:pt x="751270" y="123813"/>
                      <a:pt x="745334" y="134445"/>
                    </a:cubicBezTo>
                    <a:cubicBezTo>
                      <a:pt x="739399" y="145077"/>
                      <a:pt x="731155" y="153508"/>
                      <a:pt x="720602" y="159739"/>
                    </a:cubicBezTo>
                    <a:cubicBezTo>
                      <a:pt x="710050" y="165970"/>
                      <a:pt x="697827" y="170423"/>
                      <a:pt x="683933" y="173097"/>
                    </a:cubicBezTo>
                    <a:cubicBezTo>
                      <a:pt x="670039" y="175771"/>
                      <a:pt x="655112" y="177089"/>
                      <a:pt x="639152" y="177050"/>
                    </a:cubicBezTo>
                    <a:cubicBezTo>
                      <a:pt x="623161" y="177089"/>
                      <a:pt x="608210" y="175771"/>
                      <a:pt x="594299" y="173097"/>
                    </a:cubicBezTo>
                    <a:cubicBezTo>
                      <a:pt x="580387" y="170423"/>
                      <a:pt x="568152" y="165970"/>
                      <a:pt x="557592" y="159739"/>
                    </a:cubicBezTo>
                    <a:cubicBezTo>
                      <a:pt x="547032" y="153508"/>
                      <a:pt x="538783" y="145077"/>
                      <a:pt x="532846" y="134445"/>
                    </a:cubicBezTo>
                    <a:cubicBezTo>
                      <a:pt x="526909" y="123813"/>
                      <a:pt x="523918" y="110559"/>
                      <a:pt x="523875" y="94682"/>
                    </a:cubicBezTo>
                    <a:lnTo>
                      <a:pt x="523875" y="82373"/>
                    </a:lnTo>
                    <a:cubicBezTo>
                      <a:pt x="523918" y="66466"/>
                      <a:pt x="526909" y="53195"/>
                      <a:pt x="532846" y="42558"/>
                    </a:cubicBezTo>
                    <a:cubicBezTo>
                      <a:pt x="538783" y="31921"/>
                      <a:pt x="547032" y="23492"/>
                      <a:pt x="557592" y="17270"/>
                    </a:cubicBezTo>
                    <a:cubicBezTo>
                      <a:pt x="568152" y="11047"/>
                      <a:pt x="580387" y="6605"/>
                      <a:pt x="594299" y="3941"/>
                    </a:cubicBezTo>
                    <a:cubicBezTo>
                      <a:pt x="608210" y="1278"/>
                      <a:pt x="623161" y="-33"/>
                      <a:pt x="639152" y="6"/>
                    </a:cubicBezTo>
                    <a:close/>
                    <a:moveTo>
                      <a:pt x="381977" y="6"/>
                    </a:moveTo>
                    <a:cubicBezTo>
                      <a:pt x="397965" y="-63"/>
                      <a:pt x="412898" y="1237"/>
                      <a:pt x="426775" y="3906"/>
                    </a:cubicBezTo>
                    <a:cubicBezTo>
                      <a:pt x="440652" y="6575"/>
                      <a:pt x="452854" y="11030"/>
                      <a:pt x="463380" y="17270"/>
                    </a:cubicBezTo>
                    <a:cubicBezTo>
                      <a:pt x="473906" y="23509"/>
                      <a:pt x="482136" y="31951"/>
                      <a:pt x="488071" y="42593"/>
                    </a:cubicBezTo>
                    <a:cubicBezTo>
                      <a:pt x="494006" y="53236"/>
                      <a:pt x="497025" y="66496"/>
                      <a:pt x="497128" y="82373"/>
                    </a:cubicBezTo>
                    <a:lnTo>
                      <a:pt x="497128" y="94682"/>
                    </a:lnTo>
                    <a:cubicBezTo>
                      <a:pt x="497084" y="110559"/>
                      <a:pt x="494095" y="123813"/>
                      <a:pt x="488159" y="134445"/>
                    </a:cubicBezTo>
                    <a:cubicBezTo>
                      <a:pt x="482224" y="145077"/>
                      <a:pt x="473980" y="153508"/>
                      <a:pt x="463427" y="159739"/>
                    </a:cubicBezTo>
                    <a:cubicBezTo>
                      <a:pt x="452875" y="165970"/>
                      <a:pt x="440652" y="170423"/>
                      <a:pt x="426758" y="173097"/>
                    </a:cubicBezTo>
                    <a:cubicBezTo>
                      <a:pt x="412864" y="175771"/>
                      <a:pt x="397937" y="177089"/>
                      <a:pt x="381977" y="177050"/>
                    </a:cubicBezTo>
                    <a:cubicBezTo>
                      <a:pt x="365986" y="177089"/>
                      <a:pt x="351035" y="175771"/>
                      <a:pt x="337123" y="173097"/>
                    </a:cubicBezTo>
                    <a:cubicBezTo>
                      <a:pt x="323212" y="170423"/>
                      <a:pt x="310977" y="165970"/>
                      <a:pt x="300417" y="159739"/>
                    </a:cubicBezTo>
                    <a:cubicBezTo>
                      <a:pt x="289857" y="153508"/>
                      <a:pt x="281608" y="145077"/>
                      <a:pt x="275671" y="134445"/>
                    </a:cubicBezTo>
                    <a:cubicBezTo>
                      <a:pt x="269734" y="123813"/>
                      <a:pt x="266743" y="110559"/>
                      <a:pt x="266700" y="94682"/>
                    </a:cubicBezTo>
                    <a:lnTo>
                      <a:pt x="266700" y="82373"/>
                    </a:lnTo>
                    <a:cubicBezTo>
                      <a:pt x="266743" y="66466"/>
                      <a:pt x="269734" y="53195"/>
                      <a:pt x="275671" y="42558"/>
                    </a:cubicBezTo>
                    <a:cubicBezTo>
                      <a:pt x="281608" y="31921"/>
                      <a:pt x="289857" y="23492"/>
                      <a:pt x="300417" y="17270"/>
                    </a:cubicBezTo>
                    <a:cubicBezTo>
                      <a:pt x="310977" y="11047"/>
                      <a:pt x="323212" y="6605"/>
                      <a:pt x="337123" y="3941"/>
                    </a:cubicBezTo>
                    <a:cubicBezTo>
                      <a:pt x="351035" y="1278"/>
                      <a:pt x="365986" y="-33"/>
                      <a:pt x="381977" y="6"/>
                    </a:cubicBezTo>
                    <a:close/>
                    <a:moveTo>
                      <a:pt x="115277" y="6"/>
                    </a:moveTo>
                    <a:cubicBezTo>
                      <a:pt x="134971" y="-118"/>
                      <a:pt x="152956" y="1902"/>
                      <a:pt x="169232" y="6065"/>
                    </a:cubicBezTo>
                    <a:cubicBezTo>
                      <a:pt x="185507" y="10228"/>
                      <a:pt x="198944" y="17280"/>
                      <a:pt x="209541" y="27219"/>
                    </a:cubicBezTo>
                    <a:cubicBezTo>
                      <a:pt x="220138" y="37159"/>
                      <a:pt x="226765" y="50730"/>
                      <a:pt x="229423" y="67935"/>
                    </a:cubicBezTo>
                    <a:lnTo>
                      <a:pt x="159479" y="67935"/>
                    </a:lnTo>
                    <a:cubicBezTo>
                      <a:pt x="157404" y="65110"/>
                      <a:pt x="154867" y="62749"/>
                      <a:pt x="151866" y="60851"/>
                    </a:cubicBezTo>
                    <a:cubicBezTo>
                      <a:pt x="148865" y="58954"/>
                      <a:pt x="145417" y="57503"/>
                      <a:pt x="141522" y="56501"/>
                    </a:cubicBezTo>
                    <a:cubicBezTo>
                      <a:pt x="133715" y="54490"/>
                      <a:pt x="124967" y="53485"/>
                      <a:pt x="115277" y="53485"/>
                    </a:cubicBezTo>
                    <a:cubicBezTo>
                      <a:pt x="106160" y="53501"/>
                      <a:pt x="97856" y="54363"/>
                      <a:pt x="90367" y="56072"/>
                    </a:cubicBezTo>
                    <a:cubicBezTo>
                      <a:pt x="82877" y="57782"/>
                      <a:pt x="76909" y="60998"/>
                      <a:pt x="72461" y="65722"/>
                    </a:cubicBezTo>
                    <a:cubicBezTo>
                      <a:pt x="68013" y="70446"/>
                      <a:pt x="65793" y="77338"/>
                      <a:pt x="65801" y="86398"/>
                    </a:cubicBezTo>
                    <a:lnTo>
                      <a:pt x="65801" y="90540"/>
                    </a:lnTo>
                    <a:cubicBezTo>
                      <a:pt x="65793" y="99676"/>
                      <a:pt x="68013" y="106603"/>
                      <a:pt x="72461" y="111321"/>
                    </a:cubicBezTo>
                    <a:cubicBezTo>
                      <a:pt x="76909" y="116039"/>
                      <a:pt x="82877" y="119237"/>
                      <a:pt x="90367" y="120914"/>
                    </a:cubicBezTo>
                    <a:cubicBezTo>
                      <a:pt x="97856" y="122590"/>
                      <a:pt x="106160" y="123434"/>
                      <a:pt x="115277" y="123445"/>
                    </a:cubicBezTo>
                    <a:cubicBezTo>
                      <a:pt x="128216" y="123650"/>
                      <a:pt x="138974" y="122864"/>
                      <a:pt x="147549" y="121088"/>
                    </a:cubicBezTo>
                    <a:cubicBezTo>
                      <a:pt x="156125" y="119313"/>
                      <a:pt x="162864" y="115321"/>
                      <a:pt x="167767" y="109114"/>
                    </a:cubicBezTo>
                    <a:lnTo>
                      <a:pt x="114775" y="109114"/>
                    </a:lnTo>
                    <a:lnTo>
                      <a:pt x="114775" y="80248"/>
                    </a:lnTo>
                    <a:lnTo>
                      <a:pt x="229423" y="80248"/>
                    </a:lnTo>
                    <a:lnTo>
                      <a:pt x="229423" y="177050"/>
                    </a:lnTo>
                    <a:lnTo>
                      <a:pt x="196523" y="177050"/>
                    </a:lnTo>
                    <a:lnTo>
                      <a:pt x="193258" y="150812"/>
                    </a:lnTo>
                    <a:cubicBezTo>
                      <a:pt x="186659" y="157223"/>
                      <a:pt x="179138" y="162354"/>
                      <a:pt x="170697" y="166207"/>
                    </a:cubicBezTo>
                    <a:cubicBezTo>
                      <a:pt x="162255" y="170060"/>
                      <a:pt x="153312" y="172839"/>
                      <a:pt x="143866" y="174544"/>
                    </a:cubicBezTo>
                    <a:cubicBezTo>
                      <a:pt x="134420" y="176248"/>
                      <a:pt x="124890" y="177084"/>
                      <a:pt x="115277" y="177050"/>
                    </a:cubicBezTo>
                    <a:cubicBezTo>
                      <a:pt x="99286" y="177058"/>
                      <a:pt x="84335" y="175723"/>
                      <a:pt x="70423" y="173044"/>
                    </a:cubicBezTo>
                    <a:cubicBezTo>
                      <a:pt x="56512" y="170365"/>
                      <a:pt x="44277" y="165914"/>
                      <a:pt x="33717" y="159692"/>
                    </a:cubicBezTo>
                    <a:cubicBezTo>
                      <a:pt x="23157" y="153470"/>
                      <a:pt x="14908" y="145048"/>
                      <a:pt x="8971" y="134427"/>
                    </a:cubicBezTo>
                    <a:cubicBezTo>
                      <a:pt x="3034" y="123806"/>
                      <a:pt x="43" y="110557"/>
                      <a:pt x="0" y="94681"/>
                    </a:cubicBezTo>
                    <a:lnTo>
                      <a:pt x="0" y="82382"/>
                    </a:lnTo>
                    <a:cubicBezTo>
                      <a:pt x="43" y="66473"/>
                      <a:pt x="3034" y="53199"/>
                      <a:pt x="8971" y="42561"/>
                    </a:cubicBezTo>
                    <a:cubicBezTo>
                      <a:pt x="14908" y="31924"/>
                      <a:pt x="23157" y="23493"/>
                      <a:pt x="33717" y="17271"/>
                    </a:cubicBezTo>
                    <a:cubicBezTo>
                      <a:pt x="44277" y="11048"/>
                      <a:pt x="56512" y="6605"/>
                      <a:pt x="70423" y="3942"/>
                    </a:cubicBezTo>
                    <a:cubicBezTo>
                      <a:pt x="84335" y="1278"/>
                      <a:pt x="99286" y="-34"/>
                      <a:pt x="11527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AD16E2-510C-4A37-99E3-9A09F2F91040}"/>
                  </a:ext>
                </a:extLst>
              </p:cNvPr>
              <p:cNvSpPr/>
              <p:nvPr/>
            </p:nvSpPr>
            <p:spPr>
              <a:xfrm>
                <a:off x="5761300" y="5141784"/>
                <a:ext cx="1311052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692953" h="177047">
                    <a:moveTo>
                      <a:pt x="1115402" y="53482"/>
                    </a:moveTo>
                    <a:cubicBezTo>
                      <a:pt x="1106285" y="53498"/>
                      <a:pt x="1097981" y="54360"/>
                      <a:pt x="1090492" y="56068"/>
                    </a:cubicBezTo>
                    <a:cubicBezTo>
                      <a:pt x="1083002" y="57777"/>
                      <a:pt x="1077034" y="60993"/>
                      <a:pt x="1072586" y="65716"/>
                    </a:cubicBezTo>
                    <a:cubicBezTo>
                      <a:pt x="1068138" y="70440"/>
                      <a:pt x="1065918" y="77331"/>
                      <a:pt x="1065926" y="86390"/>
                    </a:cubicBezTo>
                    <a:lnTo>
                      <a:pt x="1065926" y="90535"/>
                    </a:lnTo>
                    <a:cubicBezTo>
                      <a:pt x="1065918" y="99635"/>
                      <a:pt x="1068138" y="106555"/>
                      <a:pt x="1072586" y="111296"/>
                    </a:cubicBezTo>
                    <a:cubicBezTo>
                      <a:pt x="1077034" y="116037"/>
                      <a:pt x="1083002" y="119264"/>
                      <a:pt x="1090492" y="120977"/>
                    </a:cubicBezTo>
                    <a:cubicBezTo>
                      <a:pt x="1097981" y="122690"/>
                      <a:pt x="1106285" y="123553"/>
                      <a:pt x="1115402" y="123568"/>
                    </a:cubicBezTo>
                    <a:cubicBezTo>
                      <a:pt x="1124478" y="123553"/>
                      <a:pt x="1132752" y="122690"/>
                      <a:pt x="1140223" y="120977"/>
                    </a:cubicBezTo>
                    <a:cubicBezTo>
                      <a:pt x="1147695" y="119264"/>
                      <a:pt x="1153653" y="116037"/>
                      <a:pt x="1158097" y="111296"/>
                    </a:cubicBezTo>
                    <a:cubicBezTo>
                      <a:pt x="1162541" y="106555"/>
                      <a:pt x="1164759" y="99635"/>
                      <a:pt x="1164752" y="90535"/>
                    </a:cubicBezTo>
                    <a:lnTo>
                      <a:pt x="1164752" y="86390"/>
                    </a:lnTo>
                    <a:cubicBezTo>
                      <a:pt x="1164759" y="77331"/>
                      <a:pt x="1162541" y="70440"/>
                      <a:pt x="1158097" y="65716"/>
                    </a:cubicBezTo>
                    <a:cubicBezTo>
                      <a:pt x="1153653" y="60993"/>
                      <a:pt x="1147695" y="57777"/>
                      <a:pt x="1140223" y="56068"/>
                    </a:cubicBezTo>
                    <a:cubicBezTo>
                      <a:pt x="1132752" y="54360"/>
                      <a:pt x="1124478" y="53498"/>
                      <a:pt x="1115402" y="53482"/>
                    </a:cubicBezTo>
                    <a:close/>
                    <a:moveTo>
                      <a:pt x="1495425" y="4399"/>
                    </a:moveTo>
                    <a:lnTo>
                      <a:pt x="1692953" y="4399"/>
                    </a:lnTo>
                    <a:lnTo>
                      <a:pt x="1692953" y="47580"/>
                    </a:lnTo>
                    <a:lnTo>
                      <a:pt x="1561226" y="47580"/>
                    </a:lnTo>
                    <a:lnTo>
                      <a:pt x="1561226" y="69195"/>
                    </a:lnTo>
                    <a:lnTo>
                      <a:pt x="1692953" y="69195"/>
                    </a:lnTo>
                    <a:lnTo>
                      <a:pt x="1692953" y="108232"/>
                    </a:lnTo>
                    <a:lnTo>
                      <a:pt x="1561226" y="108232"/>
                    </a:lnTo>
                    <a:lnTo>
                      <a:pt x="1561226" y="129721"/>
                    </a:lnTo>
                    <a:lnTo>
                      <a:pt x="1692953" y="129721"/>
                    </a:lnTo>
                    <a:lnTo>
                      <a:pt x="1692953" y="173028"/>
                    </a:lnTo>
                    <a:lnTo>
                      <a:pt x="1495425" y="173028"/>
                    </a:lnTo>
                    <a:close/>
                    <a:moveTo>
                      <a:pt x="1247775" y="4399"/>
                    </a:moveTo>
                    <a:lnTo>
                      <a:pt x="1470041" y="4399"/>
                    </a:lnTo>
                    <a:lnTo>
                      <a:pt x="1470041" y="57877"/>
                    </a:lnTo>
                    <a:lnTo>
                      <a:pt x="1391808" y="57877"/>
                    </a:lnTo>
                    <a:lnTo>
                      <a:pt x="1391808" y="173028"/>
                    </a:lnTo>
                    <a:lnTo>
                      <a:pt x="1326007" y="173028"/>
                    </a:lnTo>
                    <a:lnTo>
                      <a:pt x="1326007" y="57877"/>
                    </a:lnTo>
                    <a:lnTo>
                      <a:pt x="1247775" y="57877"/>
                    </a:lnTo>
                    <a:close/>
                    <a:moveTo>
                      <a:pt x="466725" y="4399"/>
                    </a:moveTo>
                    <a:lnTo>
                      <a:pt x="544958" y="4399"/>
                    </a:lnTo>
                    <a:lnTo>
                      <a:pt x="594308" y="64875"/>
                    </a:lnTo>
                    <a:lnTo>
                      <a:pt x="643784" y="4399"/>
                    </a:lnTo>
                    <a:lnTo>
                      <a:pt x="721891" y="4399"/>
                    </a:lnTo>
                    <a:lnTo>
                      <a:pt x="627208" y="115438"/>
                    </a:lnTo>
                    <a:lnTo>
                      <a:pt x="627208" y="173028"/>
                    </a:lnTo>
                    <a:lnTo>
                      <a:pt x="561408" y="173028"/>
                    </a:lnTo>
                    <a:lnTo>
                      <a:pt x="561408" y="115438"/>
                    </a:lnTo>
                    <a:close/>
                    <a:moveTo>
                      <a:pt x="257175" y="4399"/>
                    </a:moveTo>
                    <a:lnTo>
                      <a:pt x="454703" y="4399"/>
                    </a:lnTo>
                    <a:lnTo>
                      <a:pt x="454703" y="47580"/>
                    </a:lnTo>
                    <a:lnTo>
                      <a:pt x="322976" y="47580"/>
                    </a:lnTo>
                    <a:lnTo>
                      <a:pt x="322976" y="69195"/>
                    </a:lnTo>
                    <a:lnTo>
                      <a:pt x="454703" y="69195"/>
                    </a:lnTo>
                    <a:lnTo>
                      <a:pt x="454703" y="108232"/>
                    </a:lnTo>
                    <a:lnTo>
                      <a:pt x="322976" y="108232"/>
                    </a:lnTo>
                    <a:lnTo>
                      <a:pt x="322976" y="129721"/>
                    </a:lnTo>
                    <a:lnTo>
                      <a:pt x="454703" y="129721"/>
                    </a:lnTo>
                    <a:lnTo>
                      <a:pt x="454703" y="173028"/>
                    </a:lnTo>
                    <a:lnTo>
                      <a:pt x="257175" y="173028"/>
                    </a:lnTo>
                    <a:close/>
                    <a:moveTo>
                      <a:pt x="733425" y="4147"/>
                    </a:moveTo>
                    <a:lnTo>
                      <a:pt x="823964" y="4147"/>
                    </a:lnTo>
                    <a:lnTo>
                      <a:pt x="898052" y="93614"/>
                    </a:lnTo>
                    <a:lnTo>
                      <a:pt x="898052" y="4147"/>
                    </a:lnTo>
                    <a:lnTo>
                      <a:pt x="963978" y="4147"/>
                    </a:lnTo>
                    <a:lnTo>
                      <a:pt x="963978" y="173028"/>
                    </a:lnTo>
                    <a:lnTo>
                      <a:pt x="889890" y="173028"/>
                    </a:lnTo>
                    <a:lnTo>
                      <a:pt x="799226" y="69865"/>
                    </a:lnTo>
                    <a:lnTo>
                      <a:pt x="799226" y="173028"/>
                    </a:lnTo>
                    <a:lnTo>
                      <a:pt x="733425" y="173028"/>
                    </a:lnTo>
                    <a:close/>
                    <a:moveTo>
                      <a:pt x="0" y="4147"/>
                    </a:moveTo>
                    <a:lnTo>
                      <a:pt x="65801" y="4147"/>
                    </a:lnTo>
                    <a:lnTo>
                      <a:pt x="65801" y="61786"/>
                    </a:lnTo>
                    <a:lnTo>
                      <a:pt x="94557" y="61786"/>
                    </a:lnTo>
                    <a:lnTo>
                      <a:pt x="156465" y="4147"/>
                    </a:lnTo>
                    <a:lnTo>
                      <a:pt x="242860" y="4147"/>
                    </a:lnTo>
                    <a:lnTo>
                      <a:pt x="155335" y="88525"/>
                    </a:lnTo>
                    <a:lnTo>
                      <a:pt x="242860" y="173028"/>
                    </a:lnTo>
                    <a:lnTo>
                      <a:pt x="156465" y="173028"/>
                    </a:lnTo>
                    <a:lnTo>
                      <a:pt x="94557" y="115264"/>
                    </a:lnTo>
                    <a:lnTo>
                      <a:pt x="65801" y="115264"/>
                    </a:lnTo>
                    <a:lnTo>
                      <a:pt x="65801" y="173028"/>
                    </a:lnTo>
                    <a:lnTo>
                      <a:pt x="0" y="173028"/>
                    </a:lnTo>
                    <a:close/>
                    <a:moveTo>
                      <a:pt x="1115402" y="3"/>
                    </a:moveTo>
                    <a:cubicBezTo>
                      <a:pt x="1131390" y="-66"/>
                      <a:pt x="1146323" y="1234"/>
                      <a:pt x="1160200" y="3903"/>
                    </a:cubicBezTo>
                    <a:cubicBezTo>
                      <a:pt x="1174077" y="6572"/>
                      <a:pt x="1186279" y="11027"/>
                      <a:pt x="1196805" y="17267"/>
                    </a:cubicBezTo>
                    <a:cubicBezTo>
                      <a:pt x="1207331" y="23506"/>
                      <a:pt x="1215561" y="31948"/>
                      <a:pt x="1221496" y="42590"/>
                    </a:cubicBezTo>
                    <a:cubicBezTo>
                      <a:pt x="1227430" y="53233"/>
                      <a:pt x="1230449" y="66493"/>
                      <a:pt x="1230553" y="82370"/>
                    </a:cubicBezTo>
                    <a:lnTo>
                      <a:pt x="1230553" y="94679"/>
                    </a:lnTo>
                    <a:cubicBezTo>
                      <a:pt x="1230509" y="110556"/>
                      <a:pt x="1227520" y="123810"/>
                      <a:pt x="1221584" y="134442"/>
                    </a:cubicBezTo>
                    <a:cubicBezTo>
                      <a:pt x="1215649" y="145074"/>
                      <a:pt x="1207405" y="153505"/>
                      <a:pt x="1196852" y="159736"/>
                    </a:cubicBezTo>
                    <a:cubicBezTo>
                      <a:pt x="1186300" y="165967"/>
                      <a:pt x="1174076" y="170420"/>
                      <a:pt x="1160183" y="173094"/>
                    </a:cubicBezTo>
                    <a:cubicBezTo>
                      <a:pt x="1146289" y="175768"/>
                      <a:pt x="1131362" y="177086"/>
                      <a:pt x="1115402" y="177047"/>
                    </a:cubicBezTo>
                    <a:cubicBezTo>
                      <a:pt x="1099411" y="177086"/>
                      <a:pt x="1084460" y="175768"/>
                      <a:pt x="1070548" y="173094"/>
                    </a:cubicBezTo>
                    <a:cubicBezTo>
                      <a:pt x="1056637" y="170420"/>
                      <a:pt x="1044402" y="165967"/>
                      <a:pt x="1033842" y="159736"/>
                    </a:cubicBezTo>
                    <a:cubicBezTo>
                      <a:pt x="1023282" y="153505"/>
                      <a:pt x="1015033" y="145074"/>
                      <a:pt x="1009096" y="134442"/>
                    </a:cubicBezTo>
                    <a:cubicBezTo>
                      <a:pt x="1003158" y="123810"/>
                      <a:pt x="1000168" y="110556"/>
                      <a:pt x="1000125" y="94679"/>
                    </a:cubicBezTo>
                    <a:lnTo>
                      <a:pt x="1000125" y="82370"/>
                    </a:lnTo>
                    <a:cubicBezTo>
                      <a:pt x="1000168" y="66463"/>
                      <a:pt x="1003158" y="53192"/>
                      <a:pt x="1009096" y="42555"/>
                    </a:cubicBezTo>
                    <a:cubicBezTo>
                      <a:pt x="1015033" y="31918"/>
                      <a:pt x="1023282" y="23489"/>
                      <a:pt x="1033842" y="17267"/>
                    </a:cubicBezTo>
                    <a:cubicBezTo>
                      <a:pt x="1044402" y="11044"/>
                      <a:pt x="1056637" y="6602"/>
                      <a:pt x="1070548" y="3938"/>
                    </a:cubicBezTo>
                    <a:cubicBezTo>
                      <a:pt x="1084460" y="1275"/>
                      <a:pt x="1099411" y="-36"/>
                      <a:pt x="111540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73252D-5143-4427-9BED-568CD4A34F1E}"/>
                  </a:ext>
                </a:extLst>
              </p:cNvPr>
              <p:cNvSpPr/>
              <p:nvPr/>
            </p:nvSpPr>
            <p:spPr>
              <a:xfrm>
                <a:off x="7394217" y="5141786"/>
                <a:ext cx="953200" cy="137108"/>
              </a:xfrm>
              <a:custGeom>
                <a:avLst/>
                <a:gdLst/>
                <a:ahLst/>
                <a:cxnLst/>
                <a:rect l="l" t="t" r="r" b="b"/>
                <a:pathLst>
                  <a:path w="1230859" h="177047">
                    <a:moveTo>
                      <a:pt x="1101267" y="53245"/>
                    </a:moveTo>
                    <a:lnTo>
                      <a:pt x="1078036" y="103098"/>
                    </a:lnTo>
                    <a:lnTo>
                      <a:pt x="1124373" y="103098"/>
                    </a:lnTo>
                    <a:close/>
                    <a:moveTo>
                      <a:pt x="358317" y="53245"/>
                    </a:moveTo>
                    <a:lnTo>
                      <a:pt x="335086" y="103098"/>
                    </a:lnTo>
                    <a:lnTo>
                      <a:pt x="381423" y="103098"/>
                    </a:lnTo>
                    <a:close/>
                    <a:moveTo>
                      <a:pt x="1062088" y="4397"/>
                    </a:moveTo>
                    <a:lnTo>
                      <a:pt x="1140320" y="4397"/>
                    </a:lnTo>
                    <a:lnTo>
                      <a:pt x="1230859" y="173026"/>
                    </a:lnTo>
                    <a:lnTo>
                      <a:pt x="1156771" y="173026"/>
                    </a:lnTo>
                    <a:lnTo>
                      <a:pt x="1143460" y="144270"/>
                    </a:lnTo>
                    <a:lnTo>
                      <a:pt x="1058949" y="144270"/>
                    </a:lnTo>
                    <a:lnTo>
                      <a:pt x="1045638" y="173026"/>
                    </a:lnTo>
                    <a:lnTo>
                      <a:pt x="971550" y="173026"/>
                    </a:lnTo>
                    <a:close/>
                    <a:moveTo>
                      <a:pt x="752474" y="4397"/>
                    </a:moveTo>
                    <a:lnTo>
                      <a:pt x="826563" y="4397"/>
                    </a:lnTo>
                    <a:lnTo>
                      <a:pt x="878048" y="121459"/>
                    </a:lnTo>
                    <a:lnTo>
                      <a:pt x="929534" y="4397"/>
                    </a:lnTo>
                    <a:lnTo>
                      <a:pt x="1003622" y="4397"/>
                    </a:lnTo>
                    <a:lnTo>
                      <a:pt x="917102" y="173026"/>
                    </a:lnTo>
                    <a:lnTo>
                      <a:pt x="838869" y="173026"/>
                    </a:lnTo>
                    <a:close/>
                    <a:moveTo>
                      <a:pt x="319138" y="4397"/>
                    </a:moveTo>
                    <a:lnTo>
                      <a:pt x="397371" y="4397"/>
                    </a:lnTo>
                    <a:lnTo>
                      <a:pt x="487909" y="173026"/>
                    </a:lnTo>
                    <a:lnTo>
                      <a:pt x="413821" y="173026"/>
                    </a:lnTo>
                    <a:lnTo>
                      <a:pt x="400510" y="144270"/>
                    </a:lnTo>
                    <a:lnTo>
                      <a:pt x="315999" y="144270"/>
                    </a:lnTo>
                    <a:lnTo>
                      <a:pt x="302688" y="173026"/>
                    </a:lnTo>
                    <a:lnTo>
                      <a:pt x="228600" y="173026"/>
                    </a:lnTo>
                    <a:close/>
                    <a:moveTo>
                      <a:pt x="504824" y="4145"/>
                    </a:moveTo>
                    <a:lnTo>
                      <a:pt x="595363" y="4145"/>
                    </a:lnTo>
                    <a:lnTo>
                      <a:pt x="669452" y="93612"/>
                    </a:lnTo>
                    <a:lnTo>
                      <a:pt x="669452" y="4145"/>
                    </a:lnTo>
                    <a:lnTo>
                      <a:pt x="735378" y="4145"/>
                    </a:lnTo>
                    <a:lnTo>
                      <a:pt x="735378" y="173026"/>
                    </a:lnTo>
                    <a:lnTo>
                      <a:pt x="661289" y="173026"/>
                    </a:lnTo>
                    <a:lnTo>
                      <a:pt x="570625" y="69863"/>
                    </a:lnTo>
                    <a:lnTo>
                      <a:pt x="570625" y="173026"/>
                    </a:lnTo>
                    <a:lnTo>
                      <a:pt x="504824" y="173026"/>
                    </a:lnTo>
                    <a:close/>
                    <a:moveTo>
                      <a:pt x="115276" y="1"/>
                    </a:moveTo>
                    <a:cubicBezTo>
                      <a:pt x="130562" y="-27"/>
                      <a:pt x="144899" y="1183"/>
                      <a:pt x="158287" y="3630"/>
                    </a:cubicBezTo>
                    <a:cubicBezTo>
                      <a:pt x="171676" y="6078"/>
                      <a:pt x="183568" y="10120"/>
                      <a:pt x="193964" y="15758"/>
                    </a:cubicBezTo>
                    <a:cubicBezTo>
                      <a:pt x="204360" y="21395"/>
                      <a:pt x="212712" y="28984"/>
                      <a:pt x="219022" y="38526"/>
                    </a:cubicBezTo>
                    <a:cubicBezTo>
                      <a:pt x="225331" y="48068"/>
                      <a:pt x="229049" y="59919"/>
                      <a:pt x="230176" y="74079"/>
                    </a:cubicBezTo>
                    <a:lnTo>
                      <a:pt x="162743" y="74079"/>
                    </a:lnTo>
                    <a:cubicBezTo>
                      <a:pt x="159486" y="65972"/>
                      <a:pt x="153631" y="60487"/>
                      <a:pt x="145178" y="57625"/>
                    </a:cubicBezTo>
                    <a:cubicBezTo>
                      <a:pt x="136726" y="54762"/>
                      <a:pt x="126758" y="53423"/>
                      <a:pt x="115276" y="53606"/>
                    </a:cubicBezTo>
                    <a:cubicBezTo>
                      <a:pt x="106200" y="53617"/>
                      <a:pt x="97926" y="54460"/>
                      <a:pt x="90454" y="56136"/>
                    </a:cubicBezTo>
                    <a:cubicBezTo>
                      <a:pt x="82983" y="57812"/>
                      <a:pt x="77025" y="61010"/>
                      <a:pt x="72581" y="65728"/>
                    </a:cubicBezTo>
                    <a:cubicBezTo>
                      <a:pt x="68137" y="70447"/>
                      <a:pt x="65919" y="77375"/>
                      <a:pt x="65926" y="86513"/>
                    </a:cubicBezTo>
                    <a:lnTo>
                      <a:pt x="65926" y="90658"/>
                    </a:lnTo>
                    <a:cubicBezTo>
                      <a:pt x="65919" y="99717"/>
                      <a:pt x="68137" y="106608"/>
                      <a:pt x="72581" y="111331"/>
                    </a:cubicBezTo>
                    <a:cubicBezTo>
                      <a:pt x="77025" y="116055"/>
                      <a:pt x="82983" y="119271"/>
                      <a:pt x="90454" y="120980"/>
                    </a:cubicBezTo>
                    <a:cubicBezTo>
                      <a:pt x="97926" y="122688"/>
                      <a:pt x="106200" y="123551"/>
                      <a:pt x="115276" y="123566"/>
                    </a:cubicBezTo>
                    <a:cubicBezTo>
                      <a:pt x="126766" y="123744"/>
                      <a:pt x="136749" y="122383"/>
                      <a:pt x="145226" y="119484"/>
                    </a:cubicBezTo>
                    <a:cubicBezTo>
                      <a:pt x="153702" y="116585"/>
                      <a:pt x="159541" y="111079"/>
                      <a:pt x="162743" y="102967"/>
                    </a:cubicBezTo>
                    <a:lnTo>
                      <a:pt x="230176" y="102967"/>
                    </a:lnTo>
                    <a:cubicBezTo>
                      <a:pt x="229049" y="117159"/>
                      <a:pt x="225331" y="129033"/>
                      <a:pt x="219022" y="138591"/>
                    </a:cubicBezTo>
                    <a:cubicBezTo>
                      <a:pt x="212712" y="148148"/>
                      <a:pt x="204360" y="155745"/>
                      <a:pt x="193964" y="161383"/>
                    </a:cubicBezTo>
                    <a:cubicBezTo>
                      <a:pt x="183568" y="167020"/>
                      <a:pt x="171676" y="171055"/>
                      <a:pt x="158287" y="173486"/>
                    </a:cubicBezTo>
                    <a:cubicBezTo>
                      <a:pt x="144899" y="175918"/>
                      <a:pt x="130562" y="177104"/>
                      <a:pt x="115276" y="177045"/>
                    </a:cubicBezTo>
                    <a:cubicBezTo>
                      <a:pt x="99346" y="177085"/>
                      <a:pt x="84430" y="175773"/>
                      <a:pt x="70529" y="173110"/>
                    </a:cubicBezTo>
                    <a:cubicBezTo>
                      <a:pt x="56627" y="170446"/>
                      <a:pt x="44388" y="166004"/>
                      <a:pt x="33810" y="159782"/>
                    </a:cubicBezTo>
                    <a:cubicBezTo>
                      <a:pt x="23232" y="153559"/>
                      <a:pt x="14964" y="145130"/>
                      <a:pt x="9006" y="134493"/>
                    </a:cubicBezTo>
                    <a:cubicBezTo>
                      <a:pt x="3047" y="123856"/>
                      <a:pt x="45" y="110584"/>
                      <a:pt x="0" y="94677"/>
                    </a:cubicBezTo>
                    <a:lnTo>
                      <a:pt x="0" y="82368"/>
                    </a:lnTo>
                    <a:cubicBezTo>
                      <a:pt x="45" y="66493"/>
                      <a:pt x="3047" y="53245"/>
                      <a:pt x="9006" y="42623"/>
                    </a:cubicBezTo>
                    <a:cubicBezTo>
                      <a:pt x="14964" y="32002"/>
                      <a:pt x="23232" y="23581"/>
                      <a:pt x="33810" y="17359"/>
                    </a:cubicBezTo>
                    <a:cubicBezTo>
                      <a:pt x="44388" y="11137"/>
                      <a:pt x="56627" y="6686"/>
                      <a:pt x="70529" y="4007"/>
                    </a:cubicBezTo>
                    <a:cubicBezTo>
                      <a:pt x="84430" y="1328"/>
                      <a:pt x="99346" y="-7"/>
                      <a:pt x="1152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CB71FFA-DB09-47B8-BF60-0005BBBE34CF}"/>
                  </a:ext>
                </a:extLst>
              </p:cNvPr>
              <p:cNvSpPr/>
              <p:nvPr/>
            </p:nvSpPr>
            <p:spPr>
              <a:xfrm flipH="1">
                <a:off x="3016225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F6BCB24-D58E-44F1-9DD2-22D8D91A276F}"/>
                  </a:ext>
                </a:extLst>
              </p:cNvPr>
              <p:cNvSpPr/>
              <p:nvPr/>
            </p:nvSpPr>
            <p:spPr>
              <a:xfrm flipH="1">
                <a:off x="5561626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81B0C65-94C8-45BA-9D2E-25BFE8876090}"/>
                  </a:ext>
                </a:extLst>
              </p:cNvPr>
              <p:cNvSpPr/>
              <p:nvPr/>
            </p:nvSpPr>
            <p:spPr>
              <a:xfrm flipH="1">
                <a:off x="7194543" y="5171595"/>
                <a:ext cx="77483" cy="77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CDB1E0B-2B20-49B1-B721-86F21BDFA405}"/>
              </a:ext>
            </a:extLst>
          </p:cNvPr>
          <p:cNvSpPr txBox="1"/>
          <p:nvPr/>
        </p:nvSpPr>
        <p:spPr>
          <a:xfrm>
            <a:off x="557454" y="3839552"/>
            <a:ext cx="1107709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for using this template! Explore more free PowerPoint &amp; Google Slides templates at: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presentationslide.com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 and [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powerpointschool.com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5D6C00-BEBB-4DAD-BF80-00886EA2EF35}"/>
              </a:ext>
            </a:extLst>
          </p:cNvPr>
          <p:cNvSpPr txBox="1"/>
          <p:nvPr/>
        </p:nvSpPr>
        <p:spPr>
          <a:xfrm>
            <a:off x="557455" y="4934904"/>
            <a:ext cx="11077091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 you can support our work in </a:t>
            </a:r>
            <a:r>
              <a:rPr lang="en-US" dirty="0">
                <a:solidFill>
                  <a:srgbClr val="E1423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www.patreon.com/powerpointschool</a:t>
            </a:r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C5CFF857-069D-4F60-9532-6DE33C817FD8}"/>
              </a:ext>
            </a:extLst>
          </p:cNvPr>
          <p:cNvSpPr txBox="1"/>
          <p:nvPr/>
        </p:nvSpPr>
        <p:spPr>
          <a:xfrm>
            <a:off x="9327355" y="834672"/>
            <a:ext cx="188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the Team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EF1ECB-C1C1-4C45-8CED-1107C65478EF}"/>
              </a:ext>
            </a:extLst>
          </p:cNvPr>
          <p:cNvSpPr/>
          <p:nvPr/>
        </p:nvSpPr>
        <p:spPr>
          <a:xfrm>
            <a:off x="9417177" y="1246346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260B3FF-1573-4DE2-881F-BE8E18F40E7A}"/>
              </a:ext>
            </a:extLst>
          </p:cNvPr>
          <p:cNvSpPr txBox="1"/>
          <p:nvPr/>
        </p:nvSpPr>
        <p:spPr>
          <a:xfrm>
            <a:off x="9329260" y="1807746"/>
            <a:ext cx="188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Overview Slide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1A903A3-B7DF-49F7-99E8-CFF039DFCD12}"/>
              </a:ext>
            </a:extLst>
          </p:cNvPr>
          <p:cNvSpPr/>
          <p:nvPr/>
        </p:nvSpPr>
        <p:spPr>
          <a:xfrm>
            <a:off x="9417177" y="2219420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4C33FA-9B78-4B31-AC9D-200CA3ECF561}"/>
              </a:ext>
            </a:extLst>
          </p:cNvPr>
          <p:cNvSpPr txBox="1"/>
          <p:nvPr/>
        </p:nvSpPr>
        <p:spPr>
          <a:xfrm>
            <a:off x="9327355" y="2780916"/>
            <a:ext cx="188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D8D69A-79BF-4862-9559-4705E8947C92}"/>
              </a:ext>
            </a:extLst>
          </p:cNvPr>
          <p:cNvSpPr/>
          <p:nvPr/>
        </p:nvSpPr>
        <p:spPr>
          <a:xfrm>
            <a:off x="9417177" y="3192494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CB06E7-3127-47E1-ABA0-363B2B863E67}"/>
              </a:ext>
            </a:extLst>
          </p:cNvPr>
          <p:cNvSpPr txBox="1"/>
          <p:nvPr/>
        </p:nvSpPr>
        <p:spPr>
          <a:xfrm>
            <a:off x="9327356" y="3753990"/>
            <a:ext cx="188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31F68-3F0F-4429-B666-9D6289ED0535}"/>
              </a:ext>
            </a:extLst>
          </p:cNvPr>
          <p:cNvSpPr/>
          <p:nvPr/>
        </p:nvSpPr>
        <p:spPr>
          <a:xfrm>
            <a:off x="9417177" y="4165664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B6DB70-8250-474A-8AA9-C76723D6344E}"/>
              </a:ext>
            </a:extLst>
          </p:cNvPr>
          <p:cNvSpPr txBox="1"/>
          <p:nvPr/>
        </p:nvSpPr>
        <p:spPr>
          <a:xfrm>
            <a:off x="9327356" y="4727159"/>
            <a:ext cx="188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1E1F1F5-3081-4C14-A7D9-0C6C48F35DB5}"/>
              </a:ext>
            </a:extLst>
          </p:cNvPr>
          <p:cNvSpPr/>
          <p:nvPr/>
        </p:nvSpPr>
        <p:spPr>
          <a:xfrm>
            <a:off x="9417177" y="5138738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8AAA69-0C80-42D9-BB75-5E8927A980B1}"/>
              </a:ext>
            </a:extLst>
          </p:cNvPr>
          <p:cNvSpPr txBox="1"/>
          <p:nvPr/>
        </p:nvSpPr>
        <p:spPr>
          <a:xfrm>
            <a:off x="9327355" y="5700233"/>
            <a:ext cx="188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Data &amp; Charts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722095-9D4D-4B4D-94AA-1A1893354C2E}"/>
              </a:ext>
            </a:extLst>
          </p:cNvPr>
          <p:cNvSpPr/>
          <p:nvPr/>
        </p:nvSpPr>
        <p:spPr>
          <a:xfrm>
            <a:off x="9417177" y="6111907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3953C-923D-47F6-B047-232F385D12A6}"/>
              </a:ext>
            </a:extLst>
          </p:cNvPr>
          <p:cNvSpPr/>
          <p:nvPr/>
        </p:nvSpPr>
        <p:spPr>
          <a:xfrm>
            <a:off x="11213588" y="228600"/>
            <a:ext cx="978411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950FD9-E47F-4073-A2D9-B59208821FCA}"/>
              </a:ext>
            </a:extLst>
          </p:cNvPr>
          <p:cNvSpPr txBox="1"/>
          <p:nvPr/>
        </p:nvSpPr>
        <p:spPr>
          <a:xfrm>
            <a:off x="8630411" y="736568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C8661A9-CF59-4562-AA19-003372D8A760}"/>
              </a:ext>
            </a:extLst>
          </p:cNvPr>
          <p:cNvSpPr txBox="1"/>
          <p:nvPr/>
        </p:nvSpPr>
        <p:spPr>
          <a:xfrm>
            <a:off x="8630411" y="1709642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48E37B-3E4D-4CE6-8BF2-E649CBDDD724}"/>
              </a:ext>
            </a:extLst>
          </p:cNvPr>
          <p:cNvSpPr txBox="1"/>
          <p:nvPr/>
        </p:nvSpPr>
        <p:spPr>
          <a:xfrm>
            <a:off x="8630411" y="2682812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BF9D48-07F5-4D99-8805-2E67A697E758}"/>
              </a:ext>
            </a:extLst>
          </p:cNvPr>
          <p:cNvSpPr txBox="1"/>
          <p:nvPr/>
        </p:nvSpPr>
        <p:spPr>
          <a:xfrm>
            <a:off x="8630411" y="3655886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87594A-8548-42F7-8057-AFFBE3C00662}"/>
              </a:ext>
            </a:extLst>
          </p:cNvPr>
          <p:cNvSpPr txBox="1"/>
          <p:nvPr/>
        </p:nvSpPr>
        <p:spPr>
          <a:xfrm>
            <a:off x="8630411" y="4629055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462E42-947A-47EE-8420-D71C93C9193C}"/>
              </a:ext>
            </a:extLst>
          </p:cNvPr>
          <p:cNvSpPr txBox="1"/>
          <p:nvPr/>
        </p:nvSpPr>
        <p:spPr>
          <a:xfrm>
            <a:off x="8630411" y="5602129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48E0E01-52E0-44FC-AB26-FE8415C612A5}"/>
              </a:ext>
            </a:extLst>
          </p:cNvPr>
          <p:cNvSpPr/>
          <p:nvPr/>
        </p:nvSpPr>
        <p:spPr>
          <a:xfrm>
            <a:off x="666845" y="0"/>
            <a:ext cx="76200" cy="957262"/>
          </a:xfrm>
          <a:custGeom>
            <a:avLst/>
            <a:gdLst>
              <a:gd name="connsiteX0" fmla="*/ 0 w 76200"/>
              <a:gd name="connsiteY0" fmla="*/ 0 h 957262"/>
              <a:gd name="connsiteX1" fmla="*/ 76200 w 76200"/>
              <a:gd name="connsiteY1" fmla="*/ 0 h 957262"/>
              <a:gd name="connsiteX2" fmla="*/ 76200 w 76200"/>
              <a:gd name="connsiteY2" fmla="*/ 957263 h 957262"/>
              <a:gd name="connsiteX3" fmla="*/ 0 w 76200"/>
              <a:gd name="connsiteY3" fmla="*/ 957263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957262">
                <a:moveTo>
                  <a:pt x="0" y="0"/>
                </a:moveTo>
                <a:lnTo>
                  <a:pt x="76200" y="0"/>
                </a:lnTo>
                <a:lnTo>
                  <a:pt x="76200" y="957263"/>
                </a:lnTo>
                <a:lnTo>
                  <a:pt x="0" y="957263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FFAED6F-8BC3-4CAD-AEC1-B29FB8145766}"/>
              </a:ext>
            </a:extLst>
          </p:cNvPr>
          <p:cNvSpPr/>
          <p:nvPr/>
        </p:nvSpPr>
        <p:spPr>
          <a:xfrm>
            <a:off x="666845" y="2714625"/>
            <a:ext cx="76200" cy="4143375"/>
          </a:xfrm>
          <a:custGeom>
            <a:avLst/>
            <a:gdLst>
              <a:gd name="connsiteX0" fmla="*/ 0 w 76200"/>
              <a:gd name="connsiteY0" fmla="*/ 0 h 4143375"/>
              <a:gd name="connsiteX1" fmla="*/ 76200 w 76200"/>
              <a:gd name="connsiteY1" fmla="*/ 0 h 4143375"/>
              <a:gd name="connsiteX2" fmla="*/ 76200 w 76200"/>
              <a:gd name="connsiteY2" fmla="*/ 4143375 h 4143375"/>
              <a:gd name="connsiteX3" fmla="*/ 0 w 76200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4143375">
                <a:moveTo>
                  <a:pt x="0" y="0"/>
                </a:moveTo>
                <a:lnTo>
                  <a:pt x="76200" y="0"/>
                </a:lnTo>
                <a:lnTo>
                  <a:pt x="76200" y="4143375"/>
                </a:lnTo>
                <a:lnTo>
                  <a:pt x="0" y="4143375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43B19E-78A4-4E5F-A325-3B390FF21A42}"/>
              </a:ext>
            </a:extLst>
          </p:cNvPr>
          <p:cNvSpPr txBox="1"/>
          <p:nvPr/>
        </p:nvSpPr>
        <p:spPr>
          <a:xfrm>
            <a:off x="575405" y="1179290"/>
            <a:ext cx="272061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  <a:b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5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1699DC-2723-40E2-8E22-3112841FF201}"/>
              </a:ext>
            </a:extLst>
          </p:cNvPr>
          <p:cNvSpPr txBox="1"/>
          <p:nvPr/>
        </p:nvSpPr>
        <p:spPr>
          <a:xfrm>
            <a:off x="3965670" y="1764282"/>
            <a:ext cx="4002946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3D46BA-4E38-41A2-B99C-869A0EB70C1B}"/>
              </a:ext>
            </a:extLst>
          </p:cNvPr>
          <p:cNvSpPr txBox="1"/>
          <p:nvPr/>
        </p:nvSpPr>
        <p:spPr>
          <a:xfrm>
            <a:off x="3965670" y="1087958"/>
            <a:ext cx="400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Here You Can Write Brief Text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To Explain The Topic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45FAC5-BD71-4B8E-85E5-7611D8562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2E9CB-A389-45F9-90C1-85AA88DC3C83}"/>
              </a:ext>
            </a:extLst>
          </p:cNvPr>
          <p:cNvSpPr/>
          <p:nvPr/>
        </p:nvSpPr>
        <p:spPr>
          <a:xfrm>
            <a:off x="1214120" y="6121432"/>
            <a:ext cx="6878320" cy="73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5333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33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decel="53333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3333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53333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3333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5333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53333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decel="53333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53333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  <p:bldP spid="87" grpId="0"/>
      <p:bldP spid="88" grpId="0" animBg="1"/>
      <p:bldP spid="90" grpId="0"/>
      <p:bldP spid="91" grpId="0" animBg="1"/>
      <p:bldP spid="93" grpId="0"/>
      <p:bldP spid="94" grpId="0" animBg="1"/>
      <p:bldP spid="96" grpId="0"/>
      <p:bldP spid="97" grpId="0" animBg="1"/>
      <p:bldP spid="99" grpId="0"/>
      <p:bldP spid="100" grpId="0" animBg="1"/>
      <p:bldP spid="83" grpId="0"/>
      <p:bldP spid="86" grpId="0"/>
      <p:bldP spid="89" grpId="0"/>
      <p:bldP spid="92" grpId="0"/>
      <p:bldP spid="95" grpId="0"/>
      <p:bldP spid="98" grpId="0"/>
      <p:bldP spid="81" grpId="0" animBg="1"/>
      <p:bldP spid="82" grpId="0" animBg="1"/>
      <p:bldP spid="101" grpId="0"/>
      <p:bldP spid="10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CC2E7A0B-E342-49EB-8859-85CDF05D654E}"/>
              </a:ext>
            </a:extLst>
          </p:cNvPr>
          <p:cNvSpPr txBox="1"/>
          <p:nvPr/>
        </p:nvSpPr>
        <p:spPr>
          <a:xfrm>
            <a:off x="8986266" y="2768046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4FA21F-EDD6-4F89-A196-3959093F4046}"/>
              </a:ext>
            </a:extLst>
          </p:cNvPr>
          <p:cNvSpPr txBox="1"/>
          <p:nvPr/>
        </p:nvSpPr>
        <p:spPr>
          <a:xfrm>
            <a:off x="8981979" y="2504477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10A03D-9DDF-494C-B5E8-4E051AE895FE}"/>
              </a:ext>
            </a:extLst>
          </p:cNvPr>
          <p:cNvSpPr txBox="1"/>
          <p:nvPr/>
        </p:nvSpPr>
        <p:spPr>
          <a:xfrm>
            <a:off x="8981979" y="3284604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F78ACAD-8D71-4D5C-A20B-16A4CC28C4A2}"/>
              </a:ext>
            </a:extLst>
          </p:cNvPr>
          <p:cNvSpPr/>
          <p:nvPr/>
        </p:nvSpPr>
        <p:spPr>
          <a:xfrm>
            <a:off x="9073419" y="3205324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9CE5FC-9A0D-4369-96F3-DA65E4C0D2E7}"/>
              </a:ext>
            </a:extLst>
          </p:cNvPr>
          <p:cNvSpPr txBox="1"/>
          <p:nvPr/>
        </p:nvSpPr>
        <p:spPr>
          <a:xfrm>
            <a:off x="8986266" y="4896074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B96F38-4166-435F-9C40-87CF9E10B62E}"/>
              </a:ext>
            </a:extLst>
          </p:cNvPr>
          <p:cNvSpPr txBox="1"/>
          <p:nvPr/>
        </p:nvSpPr>
        <p:spPr>
          <a:xfrm>
            <a:off x="8981979" y="4632505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34166B-0999-42FA-B901-FAA4CC74B4FB}"/>
              </a:ext>
            </a:extLst>
          </p:cNvPr>
          <p:cNvSpPr txBox="1"/>
          <p:nvPr/>
        </p:nvSpPr>
        <p:spPr>
          <a:xfrm>
            <a:off x="8981979" y="5412536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14FCE37-FB04-40C7-82A2-8E2D2F5D80A2}"/>
              </a:ext>
            </a:extLst>
          </p:cNvPr>
          <p:cNvSpPr/>
          <p:nvPr/>
        </p:nvSpPr>
        <p:spPr>
          <a:xfrm>
            <a:off x="9073419" y="5333256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FC9B80-BF23-427E-B8AA-4BFE955237FC}"/>
              </a:ext>
            </a:extLst>
          </p:cNvPr>
          <p:cNvSpPr/>
          <p:nvPr/>
        </p:nvSpPr>
        <p:spPr>
          <a:xfrm>
            <a:off x="0" y="2357438"/>
            <a:ext cx="8908256" cy="450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B173-C1FD-4D3D-809D-53112A4A34D0}"/>
              </a:ext>
            </a:extLst>
          </p:cNvPr>
          <p:cNvSpPr txBox="1"/>
          <p:nvPr/>
        </p:nvSpPr>
        <p:spPr>
          <a:xfrm>
            <a:off x="554640" y="649551"/>
            <a:ext cx="468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Here Meet Our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6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Dedicated Teams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79E9B-5638-4891-BDEA-A8D33FCE8C99}"/>
              </a:ext>
            </a:extLst>
          </p:cNvPr>
          <p:cNvSpPr txBox="1"/>
          <p:nvPr/>
        </p:nvSpPr>
        <p:spPr>
          <a:xfrm>
            <a:off x="6267451" y="788050"/>
            <a:ext cx="498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83D6E7-A932-4C61-BF88-DC681BB4845E}"/>
              </a:ext>
            </a:extLst>
          </p:cNvPr>
          <p:cNvSpPr txBox="1"/>
          <p:nvPr/>
        </p:nvSpPr>
        <p:spPr>
          <a:xfrm>
            <a:off x="3274980" y="2768046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395B65-9568-4531-A97B-A1C395F40185}"/>
              </a:ext>
            </a:extLst>
          </p:cNvPr>
          <p:cNvSpPr txBox="1"/>
          <p:nvPr/>
        </p:nvSpPr>
        <p:spPr>
          <a:xfrm>
            <a:off x="3270694" y="2504477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3636D2-6724-4D0C-AF78-2E725128BD3D}"/>
              </a:ext>
            </a:extLst>
          </p:cNvPr>
          <p:cNvSpPr txBox="1"/>
          <p:nvPr/>
        </p:nvSpPr>
        <p:spPr>
          <a:xfrm>
            <a:off x="3270694" y="3284604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7617E-F112-4DFA-8A26-6C97ED6CC6A9}"/>
              </a:ext>
            </a:extLst>
          </p:cNvPr>
          <p:cNvSpPr/>
          <p:nvPr/>
        </p:nvSpPr>
        <p:spPr>
          <a:xfrm>
            <a:off x="3362134" y="3205324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9902B5-346F-4898-B559-784F37D75E43}"/>
              </a:ext>
            </a:extLst>
          </p:cNvPr>
          <p:cNvSpPr txBox="1"/>
          <p:nvPr/>
        </p:nvSpPr>
        <p:spPr>
          <a:xfrm>
            <a:off x="3274980" y="4896074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9FF578-7393-47B5-8C1B-0DB6B3400212}"/>
              </a:ext>
            </a:extLst>
          </p:cNvPr>
          <p:cNvSpPr txBox="1"/>
          <p:nvPr/>
        </p:nvSpPr>
        <p:spPr>
          <a:xfrm>
            <a:off x="3270694" y="4632505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05E508-C1A5-4C43-A315-CA9F266414F5}"/>
              </a:ext>
            </a:extLst>
          </p:cNvPr>
          <p:cNvSpPr txBox="1"/>
          <p:nvPr/>
        </p:nvSpPr>
        <p:spPr>
          <a:xfrm>
            <a:off x="3270694" y="5412536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4A5BC3F-4697-47CA-AFA7-AD2B1EC43AB1}"/>
              </a:ext>
            </a:extLst>
          </p:cNvPr>
          <p:cNvSpPr/>
          <p:nvPr/>
        </p:nvSpPr>
        <p:spPr>
          <a:xfrm>
            <a:off x="3362134" y="5333256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6FADD1-B60C-40BC-923A-B22D711CB8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7461" y="4485417"/>
            <a:ext cx="2481358" cy="1628204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701583-5E9E-4862-BD31-8027081BDF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461" y="2357438"/>
            <a:ext cx="2481358" cy="1628203"/>
          </a:xfrm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332E0-53EE-427E-938D-B165B66A4404}"/>
              </a:ext>
            </a:extLst>
          </p:cNvPr>
          <p:cNvSpPr/>
          <p:nvPr/>
        </p:nvSpPr>
        <p:spPr>
          <a:xfrm>
            <a:off x="0" y="2357438"/>
            <a:ext cx="3131820" cy="450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2B483E-F61D-4FD9-A397-74D06AF729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080" y="4485417"/>
            <a:ext cx="2481358" cy="1628204"/>
          </a:xfrm>
        </p:spPr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BE608F-7EFC-4610-99FA-5C3FB67CF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080" y="2357438"/>
            <a:ext cx="2481358" cy="1628203"/>
          </a:xfrm>
        </p:spPr>
      </p:sp>
    </p:spTree>
    <p:extLst>
      <p:ext uri="{BB962C8B-B14F-4D97-AF65-F5344CB8AC3E}">
        <p14:creationId xmlns:p14="http://schemas.microsoft.com/office/powerpoint/2010/main" val="30393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3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3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decel="3000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3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3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3000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3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30000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3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70" grpId="0" animBg="1"/>
      <p:bldP spid="71" grpId="0"/>
      <p:bldP spid="72" grpId="0"/>
      <p:bldP spid="73" grpId="0"/>
      <p:bldP spid="74" grpId="0" animBg="1"/>
      <p:bldP spid="26" grpId="0"/>
      <p:bldP spid="27" grpId="0"/>
      <p:bldP spid="44" grpId="0"/>
      <p:bldP spid="45" grpId="0"/>
      <p:bldP spid="46" grpId="0"/>
      <p:bldP spid="47" grpId="0" animBg="1"/>
      <p:bldP spid="75" grpId="0"/>
      <p:bldP spid="76" grpId="0"/>
      <p:bldP spid="77" grpId="0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1BED9D-7F5E-4A97-BC52-700A1F2573FC}"/>
              </a:ext>
            </a:extLst>
          </p:cNvPr>
          <p:cNvSpPr/>
          <p:nvPr/>
        </p:nvSpPr>
        <p:spPr>
          <a:xfrm>
            <a:off x="3989832" y="2559748"/>
            <a:ext cx="3834765" cy="4298251"/>
          </a:xfrm>
          <a:custGeom>
            <a:avLst/>
            <a:gdLst>
              <a:gd name="connsiteX0" fmla="*/ 0 w 3834765"/>
              <a:gd name="connsiteY0" fmla="*/ 0 h 4298251"/>
              <a:gd name="connsiteX1" fmla="*/ 3834765 w 3834765"/>
              <a:gd name="connsiteY1" fmla="*/ 0 h 4298251"/>
              <a:gd name="connsiteX2" fmla="*/ 3834765 w 3834765"/>
              <a:gd name="connsiteY2" fmla="*/ 4298252 h 4298251"/>
              <a:gd name="connsiteX3" fmla="*/ 0 w 3834765"/>
              <a:gd name="connsiteY3" fmla="*/ 4298252 h 429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765" h="4298251">
                <a:moveTo>
                  <a:pt x="0" y="0"/>
                </a:moveTo>
                <a:lnTo>
                  <a:pt x="3834765" y="0"/>
                </a:lnTo>
                <a:lnTo>
                  <a:pt x="3834765" y="4298252"/>
                </a:lnTo>
                <a:lnTo>
                  <a:pt x="0" y="4298252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EC7328-283D-4D49-8B25-5469A849D4E4}"/>
              </a:ext>
            </a:extLst>
          </p:cNvPr>
          <p:cNvGrpSpPr/>
          <p:nvPr/>
        </p:nvGrpSpPr>
        <p:grpSpPr>
          <a:xfrm>
            <a:off x="492537" y="3018948"/>
            <a:ext cx="3188693" cy="1299589"/>
            <a:chOff x="492537" y="3018948"/>
            <a:chExt cx="3188693" cy="12995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429D96-E6F7-4F67-A3F3-949CE4B51B6D}"/>
                </a:ext>
              </a:extLst>
            </p:cNvPr>
            <p:cNvSpPr txBox="1"/>
            <p:nvPr/>
          </p:nvSpPr>
          <p:spPr>
            <a:xfrm>
              <a:off x="492537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01.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048F8-A3CF-4DB8-86B5-35FD5DFAF0AB}"/>
                </a:ext>
              </a:extLst>
            </p:cNvPr>
            <p:cNvSpPr txBox="1"/>
            <p:nvPr/>
          </p:nvSpPr>
          <p:spPr>
            <a:xfrm>
              <a:off x="492537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86960-BD4A-49D1-A1EA-674F4003E686}"/>
                </a:ext>
              </a:extLst>
            </p:cNvPr>
            <p:cNvSpPr txBox="1"/>
            <p:nvPr/>
          </p:nvSpPr>
          <p:spPr>
            <a:xfrm>
              <a:off x="492537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5E6E538-F3EC-4FF7-869C-2E16D6DB3AAD}"/>
              </a:ext>
            </a:extLst>
          </p:cNvPr>
          <p:cNvSpPr/>
          <p:nvPr/>
        </p:nvSpPr>
        <p:spPr>
          <a:xfrm>
            <a:off x="9057227" y="548163"/>
            <a:ext cx="3134772" cy="1246632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gradFill>
            <a:gsLst>
              <a:gs pos="0">
                <a:srgbClr val="DCEDFC"/>
              </a:gs>
              <a:gs pos="100000">
                <a:srgbClr val="F0F9F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8E8B28-EE22-4CA6-8F33-0CA13B73B216}"/>
              </a:ext>
            </a:extLst>
          </p:cNvPr>
          <p:cNvSpPr txBox="1"/>
          <p:nvPr/>
        </p:nvSpPr>
        <p:spPr>
          <a:xfrm>
            <a:off x="457866" y="525148"/>
            <a:ext cx="68178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See Our Business</a:t>
            </a:r>
          </a:p>
          <a:p>
            <a:pPr algn="l"/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Infographic </a:t>
            </a:r>
            <a:r>
              <a:rPr lang="en-US" sz="39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Ideas Listing</a:t>
            </a:r>
            <a:endParaRPr lang="en-US" sz="3900" spc="0" baseline="0" dirty="0"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F9C19CF-C555-416E-ADBA-6A432CFE40AA}"/>
              </a:ext>
            </a:extLst>
          </p:cNvPr>
          <p:cNvSpPr/>
          <p:nvPr/>
        </p:nvSpPr>
        <p:spPr>
          <a:xfrm>
            <a:off x="8028527" y="709708"/>
            <a:ext cx="35623" cy="923543"/>
          </a:xfrm>
          <a:custGeom>
            <a:avLst/>
            <a:gdLst>
              <a:gd name="connsiteX0" fmla="*/ 0 w 35623"/>
              <a:gd name="connsiteY0" fmla="*/ 0 h 923543"/>
              <a:gd name="connsiteX1" fmla="*/ 35624 w 35623"/>
              <a:gd name="connsiteY1" fmla="*/ 0 h 923543"/>
              <a:gd name="connsiteX2" fmla="*/ 35624 w 35623"/>
              <a:gd name="connsiteY2" fmla="*/ 923544 h 923543"/>
              <a:gd name="connsiteX3" fmla="*/ 0 w 35623"/>
              <a:gd name="connsiteY3" fmla="*/ 923544 h 9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" h="923543">
                <a:moveTo>
                  <a:pt x="0" y="0"/>
                </a:moveTo>
                <a:lnTo>
                  <a:pt x="35624" y="0"/>
                </a:lnTo>
                <a:lnTo>
                  <a:pt x="35624" y="923544"/>
                </a:lnTo>
                <a:lnTo>
                  <a:pt x="0" y="923544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860A-6A71-4FD9-B82C-6E8EDCA0B33B}"/>
              </a:ext>
            </a:extLst>
          </p:cNvPr>
          <p:cNvGrpSpPr/>
          <p:nvPr/>
        </p:nvGrpSpPr>
        <p:grpSpPr>
          <a:xfrm>
            <a:off x="492537" y="4674903"/>
            <a:ext cx="3188693" cy="1299589"/>
            <a:chOff x="492537" y="4674903"/>
            <a:chExt cx="3188693" cy="129958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9FCF363-5BF4-4588-87A9-183302BC4FAD}"/>
                </a:ext>
              </a:extLst>
            </p:cNvPr>
            <p:cNvSpPr txBox="1"/>
            <p:nvPr/>
          </p:nvSpPr>
          <p:spPr>
            <a:xfrm>
              <a:off x="492537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02.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23CD40-FB38-4982-A01D-F7FB5E633906}"/>
                </a:ext>
              </a:extLst>
            </p:cNvPr>
            <p:cNvSpPr txBox="1"/>
            <p:nvPr/>
          </p:nvSpPr>
          <p:spPr>
            <a:xfrm>
              <a:off x="492537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8F7ED46-B6A2-408C-BEC0-8A80D756A55D}"/>
                </a:ext>
              </a:extLst>
            </p:cNvPr>
            <p:cNvSpPr txBox="1"/>
            <p:nvPr/>
          </p:nvSpPr>
          <p:spPr>
            <a:xfrm>
              <a:off x="492537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E6CB78-7840-4A9D-82B8-DE4ACBA0A995}"/>
              </a:ext>
            </a:extLst>
          </p:cNvPr>
          <p:cNvGrpSpPr/>
          <p:nvPr/>
        </p:nvGrpSpPr>
        <p:grpSpPr>
          <a:xfrm>
            <a:off x="4312868" y="3018948"/>
            <a:ext cx="3188693" cy="1299589"/>
            <a:chOff x="4312868" y="3018948"/>
            <a:chExt cx="3188693" cy="129958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E0A761-7DB0-4296-958E-7766B2B2FE91}"/>
                </a:ext>
              </a:extLst>
            </p:cNvPr>
            <p:cNvSpPr txBox="1"/>
            <p:nvPr/>
          </p:nvSpPr>
          <p:spPr>
            <a:xfrm>
              <a:off x="4312868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03.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CF5015D-7497-4626-ABF5-AFDC709DD5FA}"/>
                </a:ext>
              </a:extLst>
            </p:cNvPr>
            <p:cNvSpPr txBox="1"/>
            <p:nvPr/>
          </p:nvSpPr>
          <p:spPr>
            <a:xfrm>
              <a:off x="4312868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004BE0-8342-4D3C-826E-6ECC6F6A5DE5}"/>
                </a:ext>
              </a:extLst>
            </p:cNvPr>
            <p:cNvSpPr txBox="1"/>
            <p:nvPr/>
          </p:nvSpPr>
          <p:spPr>
            <a:xfrm>
              <a:off x="4312868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5A0DA-EF36-4B72-9F82-E3546A72ACA5}"/>
              </a:ext>
            </a:extLst>
          </p:cNvPr>
          <p:cNvGrpSpPr/>
          <p:nvPr/>
        </p:nvGrpSpPr>
        <p:grpSpPr>
          <a:xfrm>
            <a:off x="4312868" y="4674903"/>
            <a:ext cx="3188693" cy="1299589"/>
            <a:chOff x="4312868" y="4674903"/>
            <a:chExt cx="3188693" cy="129958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22AFF9D-9D18-4969-A8AF-787507B8A854}"/>
                </a:ext>
              </a:extLst>
            </p:cNvPr>
            <p:cNvSpPr txBox="1"/>
            <p:nvPr/>
          </p:nvSpPr>
          <p:spPr>
            <a:xfrm>
              <a:off x="4312868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2285417-8C6C-408F-ABD7-1874370A0B76}"/>
                </a:ext>
              </a:extLst>
            </p:cNvPr>
            <p:cNvSpPr txBox="1"/>
            <p:nvPr/>
          </p:nvSpPr>
          <p:spPr>
            <a:xfrm>
              <a:off x="4312868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FDC88D1-2876-456A-8DEB-0BDA72A281B2}"/>
                </a:ext>
              </a:extLst>
            </p:cNvPr>
            <p:cNvSpPr txBox="1"/>
            <p:nvPr/>
          </p:nvSpPr>
          <p:spPr>
            <a:xfrm>
              <a:off x="4312868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F41494C-4D53-432C-88F2-08B303BA6AAB}"/>
              </a:ext>
            </a:extLst>
          </p:cNvPr>
          <p:cNvSpPr txBox="1"/>
          <p:nvPr/>
        </p:nvSpPr>
        <p:spPr>
          <a:xfrm>
            <a:off x="8245221" y="647842"/>
            <a:ext cx="3371436" cy="1047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Above Topic this is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Just a Demo So Consider Replacing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Texts</a:t>
            </a:r>
          </a:p>
        </p:txBody>
      </p:sp>
      <p:sp>
        <p:nvSpPr>
          <p:cNvPr id="144" name="Picture Placeholder 143">
            <a:extLst>
              <a:ext uri="{FF2B5EF4-FFF2-40B4-BE49-F238E27FC236}">
                <a16:creationId xmlns:a16="http://schemas.microsoft.com/office/drawing/2014/main" id="{DDBC7238-E315-408C-A9A9-27A48274E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602209-39AF-4F8A-AC13-E3BFFA6B7FA2}"/>
              </a:ext>
            </a:extLst>
          </p:cNvPr>
          <p:cNvSpPr/>
          <p:nvPr/>
        </p:nvSpPr>
        <p:spPr>
          <a:xfrm>
            <a:off x="7940040" y="0"/>
            <a:ext cx="193040" cy="709707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 animBg="1"/>
      <p:bldP spid="86" grpId="0"/>
      <p:bldP spid="129" grpId="0" animBg="1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9D83DE-BF79-41C2-B7CC-965177715908}"/>
              </a:ext>
            </a:extLst>
          </p:cNvPr>
          <p:cNvSpPr/>
          <p:nvPr/>
        </p:nvSpPr>
        <p:spPr>
          <a:xfrm>
            <a:off x="4763632" y="4471225"/>
            <a:ext cx="7436834" cy="1799463"/>
          </a:xfrm>
          <a:custGeom>
            <a:avLst/>
            <a:gdLst>
              <a:gd name="connsiteX0" fmla="*/ 0 w 7436834"/>
              <a:gd name="connsiteY0" fmla="*/ 0 h 1799463"/>
              <a:gd name="connsiteX1" fmla="*/ 7436834 w 7436834"/>
              <a:gd name="connsiteY1" fmla="*/ 0 h 1799463"/>
              <a:gd name="connsiteX2" fmla="*/ 7436834 w 7436834"/>
              <a:gd name="connsiteY2" fmla="*/ 1799463 h 1799463"/>
              <a:gd name="connsiteX3" fmla="*/ 0 w 7436834"/>
              <a:gd name="connsiteY3" fmla="*/ 1799463 h 179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6834" h="1799463">
                <a:moveTo>
                  <a:pt x="0" y="0"/>
                </a:moveTo>
                <a:lnTo>
                  <a:pt x="7436834" y="0"/>
                </a:lnTo>
                <a:lnTo>
                  <a:pt x="7436834" y="1799463"/>
                </a:lnTo>
                <a:lnTo>
                  <a:pt x="0" y="1799463"/>
                </a:lnTo>
                <a:close/>
              </a:path>
            </a:pathLst>
          </a:custGeom>
          <a:gradFill>
            <a:gsLst>
              <a:gs pos="0">
                <a:srgbClr val="D1E7FB">
                  <a:alpha val="90000"/>
                </a:srgbClr>
              </a:gs>
              <a:gs pos="100000">
                <a:srgbClr val="E8F6FE">
                  <a:alpha val="55000"/>
                </a:srgbClr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02B564-DB08-4069-8D69-279407A4E700}"/>
              </a:ext>
            </a:extLst>
          </p:cNvPr>
          <p:cNvSpPr txBox="1"/>
          <p:nvPr/>
        </p:nvSpPr>
        <p:spPr>
          <a:xfrm>
            <a:off x="5445822" y="529971"/>
            <a:ext cx="5714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5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Company</a:t>
            </a:r>
          </a:p>
          <a:p>
            <a:pPr algn="l"/>
            <a:r>
              <a:rPr lang="en-US" sz="375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&amp; Vision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2595A9-BA06-4AE8-AC83-EF90CBFE1B46}"/>
              </a:ext>
            </a:extLst>
          </p:cNvPr>
          <p:cNvSpPr txBox="1"/>
          <p:nvPr/>
        </p:nvSpPr>
        <p:spPr>
          <a:xfrm>
            <a:off x="5445822" y="1776048"/>
            <a:ext cx="5714938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 Topic this is Just a Demo So Consider Replacing this Text with Your Own Content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27D8D7E-75E6-433E-BAFF-D49BFB076A99}"/>
              </a:ext>
            </a:extLst>
          </p:cNvPr>
          <p:cNvSpPr/>
          <p:nvPr/>
        </p:nvSpPr>
        <p:spPr>
          <a:xfrm>
            <a:off x="0" y="347132"/>
            <a:ext cx="903350" cy="6510867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5E84B-A9AB-4DDF-8D85-6A7CF5318F92}"/>
              </a:ext>
            </a:extLst>
          </p:cNvPr>
          <p:cNvSpPr txBox="1"/>
          <p:nvPr/>
        </p:nvSpPr>
        <p:spPr>
          <a:xfrm>
            <a:off x="5445822" y="2967037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B7C71AC-235A-4DE6-A52F-AC0540ACADA7}"/>
              </a:ext>
            </a:extLst>
          </p:cNvPr>
          <p:cNvSpPr txBox="1"/>
          <p:nvPr/>
        </p:nvSpPr>
        <p:spPr>
          <a:xfrm>
            <a:off x="5445822" y="3361372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AA48D20-0588-42AD-9154-DDFB2F94DF3D}"/>
              </a:ext>
            </a:extLst>
          </p:cNvPr>
          <p:cNvSpPr txBox="1"/>
          <p:nvPr/>
        </p:nvSpPr>
        <p:spPr>
          <a:xfrm>
            <a:off x="8582681" y="2967037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37C3D2-41A3-4A5B-984B-3CE510246FB1}"/>
              </a:ext>
            </a:extLst>
          </p:cNvPr>
          <p:cNvSpPr txBox="1"/>
          <p:nvPr/>
        </p:nvSpPr>
        <p:spPr>
          <a:xfrm>
            <a:off x="8582681" y="3361372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4EDBAE-E815-4996-B3B2-4A10ADD32D0E}"/>
              </a:ext>
            </a:extLst>
          </p:cNvPr>
          <p:cNvSpPr txBox="1"/>
          <p:nvPr/>
        </p:nvSpPr>
        <p:spPr>
          <a:xfrm>
            <a:off x="5445822" y="4877874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B51388-F847-4189-824F-9999EAB4E6A1}"/>
              </a:ext>
            </a:extLst>
          </p:cNvPr>
          <p:cNvSpPr txBox="1"/>
          <p:nvPr/>
        </p:nvSpPr>
        <p:spPr>
          <a:xfrm>
            <a:off x="5445822" y="5272209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E7C681-1AF7-4D95-9474-0702E022FB03}"/>
              </a:ext>
            </a:extLst>
          </p:cNvPr>
          <p:cNvSpPr txBox="1"/>
          <p:nvPr/>
        </p:nvSpPr>
        <p:spPr>
          <a:xfrm>
            <a:off x="8582681" y="4877874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C39A5CA-35B4-4282-BF75-919A7BD96F53}"/>
              </a:ext>
            </a:extLst>
          </p:cNvPr>
          <p:cNvSpPr txBox="1"/>
          <p:nvPr/>
        </p:nvSpPr>
        <p:spPr>
          <a:xfrm>
            <a:off x="8582681" y="5272209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9" name="Picture Placeholder 98">
            <a:extLst>
              <a:ext uri="{FF2B5EF4-FFF2-40B4-BE49-F238E27FC236}">
                <a16:creationId xmlns:a16="http://schemas.microsoft.com/office/drawing/2014/main" id="{0525378A-C72F-4592-ADA4-3FFD44396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7302191-D7BD-4023-BFF2-82C581162F1C}"/>
              </a:ext>
            </a:extLst>
          </p:cNvPr>
          <p:cNvSpPr/>
          <p:nvPr/>
        </p:nvSpPr>
        <p:spPr>
          <a:xfrm>
            <a:off x="649319" y="699135"/>
            <a:ext cx="254031" cy="2301620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688B4F6-1D1D-4598-892E-E9372EF30066}"/>
              </a:ext>
            </a:extLst>
          </p:cNvPr>
          <p:cNvSpPr/>
          <p:nvPr/>
        </p:nvSpPr>
        <p:spPr>
          <a:xfrm>
            <a:off x="4755070" y="6266170"/>
            <a:ext cx="7445396" cy="591830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/>
      <p:bldP spid="88" grpId="0"/>
      <p:bldP spid="44" grpId="0"/>
      <p:bldP spid="89" grpId="0"/>
      <p:bldP spid="92" grpId="0"/>
      <p:bldP spid="93" grpId="0"/>
      <p:bldP spid="94" grpId="0"/>
      <p:bldP spid="95" grpId="0"/>
      <p:bldP spid="96" grpId="0"/>
      <p:bldP spid="97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85E86B-6126-436B-9F8E-C45D272634CF}"/>
              </a:ext>
            </a:extLst>
          </p:cNvPr>
          <p:cNvSpPr/>
          <p:nvPr/>
        </p:nvSpPr>
        <p:spPr>
          <a:xfrm>
            <a:off x="8921020" y="2410223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D30CF1-536B-40E6-8471-A331D3766042}"/>
              </a:ext>
            </a:extLst>
          </p:cNvPr>
          <p:cNvSpPr/>
          <p:nvPr/>
        </p:nvSpPr>
        <p:spPr>
          <a:xfrm>
            <a:off x="9163157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0E535-1039-4FCD-B288-FF135C3E0EDA}"/>
              </a:ext>
            </a:extLst>
          </p:cNvPr>
          <p:cNvSpPr txBox="1"/>
          <p:nvPr/>
        </p:nvSpPr>
        <p:spPr>
          <a:xfrm>
            <a:off x="7931447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59D92-809E-4126-8CD7-68A3F931EDF0}"/>
              </a:ext>
            </a:extLst>
          </p:cNvPr>
          <p:cNvSpPr txBox="1"/>
          <p:nvPr/>
        </p:nvSpPr>
        <p:spPr>
          <a:xfrm>
            <a:off x="8154211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B1822-F3BD-4716-9F16-296CF7D706F2}"/>
              </a:ext>
            </a:extLst>
          </p:cNvPr>
          <p:cNvSpPr/>
          <p:nvPr/>
        </p:nvSpPr>
        <p:spPr>
          <a:xfrm>
            <a:off x="1281220" y="2410222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85394-7FB0-4BD8-8BC2-9CE197C7FDD1}"/>
              </a:ext>
            </a:extLst>
          </p:cNvPr>
          <p:cNvSpPr/>
          <p:nvPr/>
        </p:nvSpPr>
        <p:spPr>
          <a:xfrm>
            <a:off x="1523357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BE14F-751F-4C7A-8EC8-247E5CA3CC7D}"/>
              </a:ext>
            </a:extLst>
          </p:cNvPr>
          <p:cNvSpPr txBox="1"/>
          <p:nvPr/>
        </p:nvSpPr>
        <p:spPr>
          <a:xfrm>
            <a:off x="291071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F5200-AA0E-489B-88CB-CCB96DE7006D}"/>
              </a:ext>
            </a:extLst>
          </p:cNvPr>
          <p:cNvSpPr txBox="1"/>
          <p:nvPr/>
        </p:nvSpPr>
        <p:spPr>
          <a:xfrm>
            <a:off x="518346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FEE14-EFC0-4D4E-A912-C5AA0D651672}"/>
              </a:ext>
            </a:extLst>
          </p:cNvPr>
          <p:cNvSpPr/>
          <p:nvPr/>
        </p:nvSpPr>
        <p:spPr>
          <a:xfrm>
            <a:off x="5101489" y="2410223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1DC596-AAF0-4387-9F83-19CBFA172356}"/>
              </a:ext>
            </a:extLst>
          </p:cNvPr>
          <p:cNvSpPr/>
          <p:nvPr/>
        </p:nvSpPr>
        <p:spPr>
          <a:xfrm>
            <a:off x="5343626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8A2DE-FBA4-4B1D-97C3-84FF5BFF25B9}"/>
              </a:ext>
            </a:extLst>
          </p:cNvPr>
          <p:cNvSpPr txBox="1"/>
          <p:nvPr/>
        </p:nvSpPr>
        <p:spPr>
          <a:xfrm>
            <a:off x="4109798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5D7FD-FC21-4F68-A9C5-9F10114C1259}"/>
              </a:ext>
            </a:extLst>
          </p:cNvPr>
          <p:cNvSpPr txBox="1"/>
          <p:nvPr/>
        </p:nvSpPr>
        <p:spPr>
          <a:xfrm>
            <a:off x="4337740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19DE7-2F51-49A9-AAD4-40DF497DF313}"/>
              </a:ext>
            </a:extLst>
          </p:cNvPr>
          <p:cNvSpPr txBox="1"/>
          <p:nvPr/>
        </p:nvSpPr>
        <p:spPr>
          <a:xfrm>
            <a:off x="1741242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80EBF-8392-4CE8-8984-B02B1F1F7693}"/>
              </a:ext>
            </a:extLst>
          </p:cNvPr>
          <p:cNvSpPr txBox="1"/>
          <p:nvPr/>
        </p:nvSpPr>
        <p:spPr>
          <a:xfrm>
            <a:off x="5561511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6277A-D5C6-484E-9542-060F3DA82C2A}"/>
              </a:ext>
            </a:extLst>
          </p:cNvPr>
          <p:cNvSpPr txBox="1"/>
          <p:nvPr/>
        </p:nvSpPr>
        <p:spPr>
          <a:xfrm>
            <a:off x="9381042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6189-4C19-4BE0-91D8-CFB6F5FE65F6}"/>
              </a:ext>
            </a:extLst>
          </p:cNvPr>
          <p:cNvSpPr txBox="1"/>
          <p:nvPr/>
        </p:nvSpPr>
        <p:spPr>
          <a:xfrm>
            <a:off x="1926429" y="323219"/>
            <a:ext cx="83391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 Have Earned the Trust of Our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Most </a:t>
            </a:r>
            <a:r>
              <a:rPr lang="en-US" sz="3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Valuable Customers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C24D4-8A1F-4618-84BE-1DD08391FC99}"/>
              </a:ext>
            </a:extLst>
          </p:cNvPr>
          <p:cNvSpPr txBox="1"/>
          <p:nvPr/>
        </p:nvSpPr>
        <p:spPr>
          <a:xfrm>
            <a:off x="1493309" y="1466045"/>
            <a:ext cx="920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046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41E16C-1246-4E84-A74F-3AC8795ECB35}"/>
              </a:ext>
            </a:extLst>
          </p:cNvPr>
          <p:cNvGrpSpPr/>
          <p:nvPr/>
        </p:nvGrpSpPr>
        <p:grpSpPr>
          <a:xfrm>
            <a:off x="448733" y="2189806"/>
            <a:ext cx="3494286" cy="1413604"/>
            <a:chOff x="-33894" y="1905876"/>
            <a:chExt cx="3976914" cy="14136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9077B1-9575-4C16-999A-3DE4A62A15E5}"/>
                </a:ext>
              </a:extLst>
            </p:cNvPr>
            <p:cNvSpPr txBox="1"/>
            <p:nvPr/>
          </p:nvSpPr>
          <p:spPr>
            <a:xfrm>
              <a:off x="-33894" y="1905876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CE9A75-6447-44B5-95FE-B2BF32299892}"/>
                </a:ext>
              </a:extLst>
            </p:cNvPr>
            <p:cNvSpPr txBox="1"/>
            <p:nvPr/>
          </p:nvSpPr>
          <p:spPr>
            <a:xfrm>
              <a:off x="-33894" y="2396150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EA23F3-CB7E-495E-B071-99BF8445FD72}"/>
              </a:ext>
            </a:extLst>
          </p:cNvPr>
          <p:cNvGrpSpPr/>
          <p:nvPr/>
        </p:nvGrpSpPr>
        <p:grpSpPr>
          <a:xfrm>
            <a:off x="448733" y="4417097"/>
            <a:ext cx="3494286" cy="1413604"/>
            <a:chOff x="-33894" y="4892103"/>
            <a:chExt cx="3976914" cy="14136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91C6E3-CA8D-4DC4-B638-D4C673E85D72}"/>
                </a:ext>
              </a:extLst>
            </p:cNvPr>
            <p:cNvSpPr txBox="1"/>
            <p:nvPr/>
          </p:nvSpPr>
          <p:spPr>
            <a:xfrm>
              <a:off x="-33894" y="4892103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1DDF9-B7F7-470F-9E5A-FE6EAA1BE3CC}"/>
                </a:ext>
              </a:extLst>
            </p:cNvPr>
            <p:cNvSpPr txBox="1"/>
            <p:nvPr/>
          </p:nvSpPr>
          <p:spPr>
            <a:xfrm>
              <a:off x="-33894" y="5382377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120D74-853D-4CD4-B04B-E659B41C4650}"/>
              </a:ext>
            </a:extLst>
          </p:cNvPr>
          <p:cNvGrpSpPr/>
          <p:nvPr/>
        </p:nvGrpSpPr>
        <p:grpSpPr>
          <a:xfrm>
            <a:off x="8254948" y="2189806"/>
            <a:ext cx="3420585" cy="1413604"/>
            <a:chOff x="8195078" y="1398004"/>
            <a:chExt cx="3976914" cy="14136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40CF0F-888C-493A-874D-4AF6FDE5F53B}"/>
                </a:ext>
              </a:extLst>
            </p:cNvPr>
            <p:cNvSpPr txBox="1"/>
            <p:nvPr/>
          </p:nvSpPr>
          <p:spPr>
            <a:xfrm>
              <a:off x="8195078" y="1398004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69CD67-71ED-42B8-9164-6CEA481BF3DE}"/>
                </a:ext>
              </a:extLst>
            </p:cNvPr>
            <p:cNvSpPr txBox="1"/>
            <p:nvPr/>
          </p:nvSpPr>
          <p:spPr>
            <a:xfrm>
              <a:off x="8195078" y="1888278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2CDE0-60D9-4C49-8236-2D250F64A0C1}"/>
              </a:ext>
            </a:extLst>
          </p:cNvPr>
          <p:cNvGrpSpPr/>
          <p:nvPr/>
        </p:nvGrpSpPr>
        <p:grpSpPr>
          <a:xfrm>
            <a:off x="8254948" y="4417097"/>
            <a:ext cx="3412827" cy="1413604"/>
            <a:chOff x="8195078" y="1398004"/>
            <a:chExt cx="3976914" cy="14136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8F3D64-6614-41FB-B680-20E0BF9B0E69}"/>
                </a:ext>
              </a:extLst>
            </p:cNvPr>
            <p:cNvSpPr txBox="1"/>
            <p:nvPr/>
          </p:nvSpPr>
          <p:spPr>
            <a:xfrm>
              <a:off x="8195078" y="1398004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87D31-F309-4C41-952D-30E1EDBD0464}"/>
                </a:ext>
              </a:extLst>
            </p:cNvPr>
            <p:cNvSpPr txBox="1"/>
            <p:nvPr/>
          </p:nvSpPr>
          <p:spPr>
            <a:xfrm>
              <a:off x="8195078" y="1888278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37BA31-D7DD-4FC7-95C8-C69B06FBB2FE}"/>
              </a:ext>
            </a:extLst>
          </p:cNvPr>
          <p:cNvGrpSpPr/>
          <p:nvPr/>
        </p:nvGrpSpPr>
        <p:grpSpPr>
          <a:xfrm>
            <a:off x="4146551" y="2239963"/>
            <a:ext cx="1806575" cy="1671638"/>
            <a:chOff x="4146551" y="2300288"/>
            <a:chExt cx="1806575" cy="1671638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9D9E306-A8EF-475C-8D98-03FC0A0C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2300288"/>
              <a:ext cx="1806575" cy="1671638"/>
            </a:xfrm>
            <a:custGeom>
              <a:avLst/>
              <a:gdLst>
                <a:gd name="T0" fmla="*/ 40 w 759"/>
                <a:gd name="T1" fmla="*/ 702 h 702"/>
                <a:gd name="T2" fmla="*/ 0 w 759"/>
                <a:gd name="T3" fmla="*/ 662 h 702"/>
                <a:gd name="T4" fmla="*/ 0 w 759"/>
                <a:gd name="T5" fmla="*/ 40 h 702"/>
                <a:gd name="T6" fmla="*/ 40 w 759"/>
                <a:gd name="T7" fmla="*/ 0 h 702"/>
                <a:gd name="T8" fmla="*/ 719 w 759"/>
                <a:gd name="T9" fmla="*/ 0 h 702"/>
                <a:gd name="T10" fmla="*/ 759 w 759"/>
                <a:gd name="T11" fmla="*/ 40 h 702"/>
                <a:gd name="T12" fmla="*/ 759 w 759"/>
                <a:gd name="T13" fmla="*/ 233 h 702"/>
                <a:gd name="T14" fmla="*/ 719 w 759"/>
                <a:gd name="T15" fmla="*/ 273 h 702"/>
                <a:gd name="T16" fmla="*/ 282 w 759"/>
                <a:gd name="T17" fmla="*/ 273 h 702"/>
                <a:gd name="T18" fmla="*/ 282 w 759"/>
                <a:gd name="T19" fmla="*/ 662 h 702"/>
                <a:gd name="T20" fmla="*/ 242 w 759"/>
                <a:gd name="T21" fmla="*/ 702 h 702"/>
                <a:gd name="T22" fmla="*/ 40 w 759"/>
                <a:gd name="T23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9" h="702">
                  <a:moveTo>
                    <a:pt x="40" y="702"/>
                  </a:moveTo>
                  <a:cubicBezTo>
                    <a:pt x="18" y="702"/>
                    <a:pt x="0" y="684"/>
                    <a:pt x="0" y="66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41" y="0"/>
                    <a:pt x="759" y="17"/>
                    <a:pt x="759" y="40"/>
                  </a:cubicBezTo>
                  <a:cubicBezTo>
                    <a:pt x="759" y="233"/>
                    <a:pt x="759" y="233"/>
                    <a:pt x="759" y="233"/>
                  </a:cubicBezTo>
                  <a:cubicBezTo>
                    <a:pt x="759" y="255"/>
                    <a:pt x="741" y="273"/>
                    <a:pt x="719" y="273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2" y="662"/>
                    <a:pt x="282" y="662"/>
                    <a:pt x="282" y="662"/>
                  </a:cubicBezTo>
                  <a:cubicBezTo>
                    <a:pt x="282" y="684"/>
                    <a:pt x="264" y="702"/>
                    <a:pt x="242" y="702"/>
                  </a:cubicBezTo>
                  <a:lnTo>
                    <a:pt x="40" y="702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259C3BC-6AD2-4B9E-AAE7-36BFE867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2395538"/>
              <a:ext cx="1616075" cy="1481138"/>
            </a:xfrm>
            <a:custGeom>
              <a:avLst/>
              <a:gdLst>
                <a:gd name="T0" fmla="*/ 1018 w 1018"/>
                <a:gd name="T1" fmla="*/ 0 h 933"/>
                <a:gd name="T2" fmla="*/ 1018 w 1018"/>
                <a:gd name="T3" fmla="*/ 290 h 933"/>
                <a:gd name="T4" fmla="*/ 303 w 1018"/>
                <a:gd name="T5" fmla="*/ 290 h 933"/>
                <a:gd name="T6" fmla="*/ 303 w 1018"/>
                <a:gd name="T7" fmla="*/ 933 h 933"/>
                <a:gd name="T8" fmla="*/ 0 w 1018"/>
                <a:gd name="T9" fmla="*/ 933 h 933"/>
                <a:gd name="T10" fmla="*/ 0 w 1018"/>
                <a:gd name="T11" fmla="*/ 0 h 933"/>
                <a:gd name="T12" fmla="*/ 1018 w 1018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933">
                  <a:moveTo>
                    <a:pt x="1018" y="0"/>
                  </a:moveTo>
                  <a:lnTo>
                    <a:pt x="1018" y="290"/>
                  </a:lnTo>
                  <a:lnTo>
                    <a:pt x="303" y="290"/>
                  </a:lnTo>
                  <a:lnTo>
                    <a:pt x="303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1018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B8D6EA-B40C-4069-87FB-260BBCF61428}"/>
              </a:ext>
            </a:extLst>
          </p:cNvPr>
          <p:cNvGrpSpPr/>
          <p:nvPr/>
        </p:nvGrpSpPr>
        <p:grpSpPr>
          <a:xfrm>
            <a:off x="4146551" y="4197350"/>
            <a:ext cx="1806575" cy="1676400"/>
            <a:chOff x="4146551" y="4257675"/>
            <a:chExt cx="1806575" cy="16764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14B27D9-1A80-4DE7-98E2-97BEAB94F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4257675"/>
              <a:ext cx="1806575" cy="1676400"/>
            </a:xfrm>
            <a:custGeom>
              <a:avLst/>
              <a:gdLst>
                <a:gd name="T0" fmla="*/ 40 w 759"/>
                <a:gd name="T1" fmla="*/ 704 h 704"/>
                <a:gd name="T2" fmla="*/ 0 w 759"/>
                <a:gd name="T3" fmla="*/ 664 h 704"/>
                <a:gd name="T4" fmla="*/ 0 w 759"/>
                <a:gd name="T5" fmla="*/ 40 h 704"/>
                <a:gd name="T6" fmla="*/ 40 w 759"/>
                <a:gd name="T7" fmla="*/ 0 h 704"/>
                <a:gd name="T8" fmla="*/ 242 w 759"/>
                <a:gd name="T9" fmla="*/ 0 h 704"/>
                <a:gd name="T10" fmla="*/ 282 w 759"/>
                <a:gd name="T11" fmla="*/ 40 h 704"/>
                <a:gd name="T12" fmla="*/ 282 w 759"/>
                <a:gd name="T13" fmla="*/ 431 h 704"/>
                <a:gd name="T14" fmla="*/ 719 w 759"/>
                <a:gd name="T15" fmla="*/ 431 h 704"/>
                <a:gd name="T16" fmla="*/ 759 w 759"/>
                <a:gd name="T17" fmla="*/ 471 h 704"/>
                <a:gd name="T18" fmla="*/ 759 w 759"/>
                <a:gd name="T19" fmla="*/ 664 h 704"/>
                <a:gd name="T20" fmla="*/ 719 w 759"/>
                <a:gd name="T21" fmla="*/ 704 h 704"/>
                <a:gd name="T22" fmla="*/ 40 w 759"/>
                <a:gd name="T2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9" h="704">
                  <a:moveTo>
                    <a:pt x="40" y="704"/>
                  </a:moveTo>
                  <a:cubicBezTo>
                    <a:pt x="18" y="704"/>
                    <a:pt x="0" y="686"/>
                    <a:pt x="0" y="6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cubicBezTo>
                    <a:pt x="282" y="431"/>
                    <a:pt x="282" y="431"/>
                    <a:pt x="282" y="431"/>
                  </a:cubicBezTo>
                  <a:cubicBezTo>
                    <a:pt x="719" y="431"/>
                    <a:pt x="719" y="431"/>
                    <a:pt x="719" y="431"/>
                  </a:cubicBezTo>
                  <a:cubicBezTo>
                    <a:pt x="741" y="431"/>
                    <a:pt x="759" y="449"/>
                    <a:pt x="759" y="471"/>
                  </a:cubicBezTo>
                  <a:cubicBezTo>
                    <a:pt x="759" y="664"/>
                    <a:pt x="759" y="664"/>
                    <a:pt x="759" y="664"/>
                  </a:cubicBezTo>
                  <a:cubicBezTo>
                    <a:pt x="759" y="686"/>
                    <a:pt x="741" y="704"/>
                    <a:pt x="719" y="704"/>
                  </a:cubicBezTo>
                  <a:lnTo>
                    <a:pt x="40" y="7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9A12BF-4B1F-4B22-B02A-BD398357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4352925"/>
              <a:ext cx="1616075" cy="1485900"/>
            </a:xfrm>
            <a:custGeom>
              <a:avLst/>
              <a:gdLst>
                <a:gd name="T0" fmla="*/ 1018 w 1018"/>
                <a:gd name="T1" fmla="*/ 647 h 936"/>
                <a:gd name="T2" fmla="*/ 1018 w 1018"/>
                <a:gd name="T3" fmla="*/ 936 h 936"/>
                <a:gd name="T4" fmla="*/ 0 w 1018"/>
                <a:gd name="T5" fmla="*/ 936 h 936"/>
                <a:gd name="T6" fmla="*/ 0 w 1018"/>
                <a:gd name="T7" fmla="*/ 0 h 936"/>
                <a:gd name="T8" fmla="*/ 303 w 1018"/>
                <a:gd name="T9" fmla="*/ 0 h 936"/>
                <a:gd name="T10" fmla="*/ 303 w 1018"/>
                <a:gd name="T11" fmla="*/ 647 h 936"/>
                <a:gd name="T12" fmla="*/ 1018 w 1018"/>
                <a:gd name="T13" fmla="*/ 647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936">
                  <a:moveTo>
                    <a:pt x="1018" y="647"/>
                  </a:moveTo>
                  <a:lnTo>
                    <a:pt x="1018" y="936"/>
                  </a:lnTo>
                  <a:lnTo>
                    <a:pt x="0" y="936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647"/>
                  </a:lnTo>
                  <a:lnTo>
                    <a:pt x="1018" y="647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C6C489-EBB7-4972-94E6-A05E774EB1F5}"/>
              </a:ext>
            </a:extLst>
          </p:cNvPr>
          <p:cNvGrpSpPr/>
          <p:nvPr/>
        </p:nvGrpSpPr>
        <p:grpSpPr>
          <a:xfrm>
            <a:off x="6238876" y="4197350"/>
            <a:ext cx="1801813" cy="1676400"/>
            <a:chOff x="6238876" y="4257675"/>
            <a:chExt cx="1801813" cy="1676400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DEBC1BB-7C64-4E9A-BD50-36E074CD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4257675"/>
              <a:ext cx="1801813" cy="1676400"/>
            </a:xfrm>
            <a:custGeom>
              <a:avLst/>
              <a:gdLst>
                <a:gd name="T0" fmla="*/ 40 w 757"/>
                <a:gd name="T1" fmla="*/ 704 h 704"/>
                <a:gd name="T2" fmla="*/ 0 w 757"/>
                <a:gd name="T3" fmla="*/ 664 h 704"/>
                <a:gd name="T4" fmla="*/ 0 w 757"/>
                <a:gd name="T5" fmla="*/ 471 h 704"/>
                <a:gd name="T6" fmla="*/ 40 w 757"/>
                <a:gd name="T7" fmla="*/ 431 h 704"/>
                <a:gd name="T8" fmla="*/ 475 w 757"/>
                <a:gd name="T9" fmla="*/ 431 h 704"/>
                <a:gd name="T10" fmla="*/ 475 w 757"/>
                <a:gd name="T11" fmla="*/ 40 h 704"/>
                <a:gd name="T12" fmla="*/ 515 w 757"/>
                <a:gd name="T13" fmla="*/ 0 h 704"/>
                <a:gd name="T14" fmla="*/ 717 w 757"/>
                <a:gd name="T15" fmla="*/ 0 h 704"/>
                <a:gd name="T16" fmla="*/ 757 w 757"/>
                <a:gd name="T17" fmla="*/ 40 h 704"/>
                <a:gd name="T18" fmla="*/ 757 w 757"/>
                <a:gd name="T19" fmla="*/ 664 h 704"/>
                <a:gd name="T20" fmla="*/ 717 w 757"/>
                <a:gd name="T21" fmla="*/ 704 h 704"/>
                <a:gd name="T22" fmla="*/ 40 w 757"/>
                <a:gd name="T2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704">
                  <a:moveTo>
                    <a:pt x="40" y="704"/>
                  </a:moveTo>
                  <a:cubicBezTo>
                    <a:pt x="18" y="704"/>
                    <a:pt x="0" y="686"/>
                    <a:pt x="0" y="664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49"/>
                    <a:pt x="18" y="431"/>
                    <a:pt x="40" y="431"/>
                  </a:cubicBezTo>
                  <a:cubicBezTo>
                    <a:pt x="475" y="431"/>
                    <a:pt x="475" y="431"/>
                    <a:pt x="475" y="431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18"/>
                    <a:pt x="493" y="0"/>
                    <a:pt x="515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739" y="0"/>
                    <a:pt x="757" y="18"/>
                    <a:pt x="757" y="40"/>
                  </a:cubicBezTo>
                  <a:cubicBezTo>
                    <a:pt x="757" y="664"/>
                    <a:pt x="757" y="664"/>
                    <a:pt x="757" y="664"/>
                  </a:cubicBezTo>
                  <a:cubicBezTo>
                    <a:pt x="757" y="686"/>
                    <a:pt x="739" y="704"/>
                    <a:pt x="717" y="704"/>
                  </a:cubicBezTo>
                  <a:lnTo>
                    <a:pt x="40" y="7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370957F-FE70-436A-9996-5AB5AFCF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4352925"/>
              <a:ext cx="1611313" cy="1485900"/>
            </a:xfrm>
            <a:custGeom>
              <a:avLst/>
              <a:gdLst>
                <a:gd name="T0" fmla="*/ 1015 w 1015"/>
                <a:gd name="T1" fmla="*/ 0 h 936"/>
                <a:gd name="T2" fmla="*/ 1015 w 1015"/>
                <a:gd name="T3" fmla="*/ 936 h 936"/>
                <a:gd name="T4" fmla="*/ 0 w 1015"/>
                <a:gd name="T5" fmla="*/ 936 h 936"/>
                <a:gd name="T6" fmla="*/ 0 w 1015"/>
                <a:gd name="T7" fmla="*/ 647 h 936"/>
                <a:gd name="T8" fmla="*/ 712 w 1015"/>
                <a:gd name="T9" fmla="*/ 647 h 936"/>
                <a:gd name="T10" fmla="*/ 712 w 1015"/>
                <a:gd name="T11" fmla="*/ 0 h 936"/>
                <a:gd name="T12" fmla="*/ 1015 w 1015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936">
                  <a:moveTo>
                    <a:pt x="1015" y="0"/>
                  </a:moveTo>
                  <a:lnTo>
                    <a:pt x="1015" y="936"/>
                  </a:lnTo>
                  <a:lnTo>
                    <a:pt x="0" y="936"/>
                  </a:lnTo>
                  <a:lnTo>
                    <a:pt x="0" y="647"/>
                  </a:lnTo>
                  <a:lnTo>
                    <a:pt x="712" y="647"/>
                  </a:lnTo>
                  <a:lnTo>
                    <a:pt x="712" y="0"/>
                  </a:lnTo>
                  <a:lnTo>
                    <a:pt x="1015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830C63-28BF-44E4-9BAE-99314773E20E}"/>
              </a:ext>
            </a:extLst>
          </p:cNvPr>
          <p:cNvGrpSpPr/>
          <p:nvPr/>
        </p:nvGrpSpPr>
        <p:grpSpPr>
          <a:xfrm>
            <a:off x="6238876" y="2239963"/>
            <a:ext cx="1801813" cy="1671638"/>
            <a:chOff x="6238876" y="2300288"/>
            <a:chExt cx="1801813" cy="1671638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FCA33426-77DD-466D-90C7-0418BB63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2300288"/>
              <a:ext cx="1801813" cy="1671638"/>
            </a:xfrm>
            <a:custGeom>
              <a:avLst/>
              <a:gdLst>
                <a:gd name="T0" fmla="*/ 515 w 757"/>
                <a:gd name="T1" fmla="*/ 702 h 702"/>
                <a:gd name="T2" fmla="*/ 475 w 757"/>
                <a:gd name="T3" fmla="*/ 662 h 702"/>
                <a:gd name="T4" fmla="*/ 475 w 757"/>
                <a:gd name="T5" fmla="*/ 273 h 702"/>
                <a:gd name="T6" fmla="*/ 40 w 757"/>
                <a:gd name="T7" fmla="*/ 273 h 702"/>
                <a:gd name="T8" fmla="*/ 0 w 757"/>
                <a:gd name="T9" fmla="*/ 233 h 702"/>
                <a:gd name="T10" fmla="*/ 0 w 757"/>
                <a:gd name="T11" fmla="*/ 40 h 702"/>
                <a:gd name="T12" fmla="*/ 40 w 757"/>
                <a:gd name="T13" fmla="*/ 0 h 702"/>
                <a:gd name="T14" fmla="*/ 717 w 757"/>
                <a:gd name="T15" fmla="*/ 0 h 702"/>
                <a:gd name="T16" fmla="*/ 757 w 757"/>
                <a:gd name="T17" fmla="*/ 40 h 702"/>
                <a:gd name="T18" fmla="*/ 757 w 757"/>
                <a:gd name="T19" fmla="*/ 662 h 702"/>
                <a:gd name="T20" fmla="*/ 717 w 757"/>
                <a:gd name="T21" fmla="*/ 702 h 702"/>
                <a:gd name="T22" fmla="*/ 515 w 757"/>
                <a:gd name="T23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702">
                  <a:moveTo>
                    <a:pt x="515" y="702"/>
                  </a:moveTo>
                  <a:cubicBezTo>
                    <a:pt x="493" y="702"/>
                    <a:pt x="475" y="684"/>
                    <a:pt x="475" y="662"/>
                  </a:cubicBezTo>
                  <a:cubicBezTo>
                    <a:pt x="475" y="273"/>
                    <a:pt x="475" y="273"/>
                    <a:pt x="475" y="273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18" y="273"/>
                    <a:pt x="0" y="255"/>
                    <a:pt x="0" y="23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739" y="0"/>
                    <a:pt x="757" y="17"/>
                    <a:pt x="757" y="40"/>
                  </a:cubicBezTo>
                  <a:cubicBezTo>
                    <a:pt x="757" y="662"/>
                    <a:pt x="757" y="662"/>
                    <a:pt x="757" y="662"/>
                  </a:cubicBezTo>
                  <a:cubicBezTo>
                    <a:pt x="757" y="684"/>
                    <a:pt x="739" y="702"/>
                    <a:pt x="717" y="702"/>
                  </a:cubicBezTo>
                  <a:lnTo>
                    <a:pt x="515" y="702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26A94AC1-FE43-461B-9783-3300EB99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2395538"/>
              <a:ext cx="1611313" cy="1481138"/>
            </a:xfrm>
            <a:custGeom>
              <a:avLst/>
              <a:gdLst>
                <a:gd name="T0" fmla="*/ 1015 w 1015"/>
                <a:gd name="T1" fmla="*/ 0 h 933"/>
                <a:gd name="T2" fmla="*/ 1015 w 1015"/>
                <a:gd name="T3" fmla="*/ 933 h 933"/>
                <a:gd name="T4" fmla="*/ 712 w 1015"/>
                <a:gd name="T5" fmla="*/ 933 h 933"/>
                <a:gd name="T6" fmla="*/ 712 w 1015"/>
                <a:gd name="T7" fmla="*/ 290 h 933"/>
                <a:gd name="T8" fmla="*/ 0 w 1015"/>
                <a:gd name="T9" fmla="*/ 290 h 933"/>
                <a:gd name="T10" fmla="*/ 0 w 1015"/>
                <a:gd name="T11" fmla="*/ 0 h 933"/>
                <a:gd name="T12" fmla="*/ 1015 w 1015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933">
                  <a:moveTo>
                    <a:pt x="1015" y="0"/>
                  </a:moveTo>
                  <a:lnTo>
                    <a:pt x="1015" y="933"/>
                  </a:lnTo>
                  <a:lnTo>
                    <a:pt x="712" y="933"/>
                  </a:lnTo>
                  <a:lnTo>
                    <a:pt x="712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015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6A37EE-21E0-4B01-880B-66B4C53E0662}"/>
              </a:ext>
            </a:extLst>
          </p:cNvPr>
          <p:cNvGrpSpPr/>
          <p:nvPr/>
        </p:nvGrpSpPr>
        <p:grpSpPr>
          <a:xfrm>
            <a:off x="5099051" y="3168650"/>
            <a:ext cx="730250" cy="714375"/>
            <a:chOff x="5099051" y="3228975"/>
            <a:chExt cx="730250" cy="714375"/>
          </a:xfrm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73BD838-AC6E-456B-8503-D56C9479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3228975"/>
              <a:ext cx="730250" cy="714375"/>
            </a:xfrm>
            <a:custGeom>
              <a:avLst/>
              <a:gdLst>
                <a:gd name="T0" fmla="*/ 40 w 307"/>
                <a:gd name="T1" fmla="*/ 300 h 300"/>
                <a:gd name="T2" fmla="*/ 0 w 307"/>
                <a:gd name="T3" fmla="*/ 260 h 300"/>
                <a:gd name="T4" fmla="*/ 0 w 307"/>
                <a:gd name="T5" fmla="*/ 40 h 300"/>
                <a:gd name="T6" fmla="*/ 40 w 307"/>
                <a:gd name="T7" fmla="*/ 0 h 300"/>
                <a:gd name="T8" fmla="*/ 267 w 307"/>
                <a:gd name="T9" fmla="*/ 0 h 300"/>
                <a:gd name="T10" fmla="*/ 307 w 307"/>
                <a:gd name="T11" fmla="*/ 40 h 300"/>
                <a:gd name="T12" fmla="*/ 307 w 307"/>
                <a:gd name="T13" fmla="*/ 260 h 300"/>
                <a:gd name="T14" fmla="*/ 267 w 307"/>
                <a:gd name="T15" fmla="*/ 300 h 300"/>
                <a:gd name="T16" fmla="*/ 40 w 307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0">
                  <a:moveTo>
                    <a:pt x="40" y="300"/>
                  </a:moveTo>
                  <a:cubicBezTo>
                    <a:pt x="18" y="300"/>
                    <a:pt x="0" y="282"/>
                    <a:pt x="0" y="2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8"/>
                    <a:pt x="307" y="40"/>
                  </a:cubicBezTo>
                  <a:cubicBezTo>
                    <a:pt x="307" y="260"/>
                    <a:pt x="307" y="260"/>
                    <a:pt x="307" y="260"/>
                  </a:cubicBezTo>
                  <a:cubicBezTo>
                    <a:pt x="307" y="282"/>
                    <a:pt x="289" y="300"/>
                    <a:pt x="267" y="300"/>
                  </a:cubicBezTo>
                  <a:lnTo>
                    <a:pt x="40" y="300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7389069D-FC3C-4B80-BD52-D7043922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1" y="3324225"/>
              <a:ext cx="539750" cy="523875"/>
            </a:xfrm>
            <a:prstGeom prst="roundRect">
              <a:avLst>
                <a:gd name="adj" fmla="val 7879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DA377D-9E71-4C4F-B320-5F44C45AD9BC}"/>
              </a:ext>
            </a:extLst>
          </p:cNvPr>
          <p:cNvGrpSpPr/>
          <p:nvPr/>
        </p:nvGrpSpPr>
        <p:grpSpPr>
          <a:xfrm>
            <a:off x="5099051" y="4225925"/>
            <a:ext cx="730250" cy="723900"/>
            <a:chOff x="5099051" y="4286250"/>
            <a:chExt cx="730250" cy="7239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88E4B290-5796-4DBD-8D42-5DAA3819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4286250"/>
              <a:ext cx="730250" cy="723900"/>
            </a:xfrm>
            <a:custGeom>
              <a:avLst/>
              <a:gdLst>
                <a:gd name="T0" fmla="*/ 40 w 307"/>
                <a:gd name="T1" fmla="*/ 304 h 304"/>
                <a:gd name="T2" fmla="*/ 0 w 307"/>
                <a:gd name="T3" fmla="*/ 264 h 304"/>
                <a:gd name="T4" fmla="*/ 0 w 307"/>
                <a:gd name="T5" fmla="*/ 40 h 304"/>
                <a:gd name="T6" fmla="*/ 40 w 307"/>
                <a:gd name="T7" fmla="*/ 0 h 304"/>
                <a:gd name="T8" fmla="*/ 267 w 307"/>
                <a:gd name="T9" fmla="*/ 0 h 304"/>
                <a:gd name="T10" fmla="*/ 307 w 307"/>
                <a:gd name="T11" fmla="*/ 40 h 304"/>
                <a:gd name="T12" fmla="*/ 307 w 307"/>
                <a:gd name="T13" fmla="*/ 264 h 304"/>
                <a:gd name="T14" fmla="*/ 267 w 307"/>
                <a:gd name="T15" fmla="*/ 304 h 304"/>
                <a:gd name="T16" fmla="*/ 40 w 307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40" y="304"/>
                  </a:moveTo>
                  <a:cubicBezTo>
                    <a:pt x="18" y="304"/>
                    <a:pt x="0" y="287"/>
                    <a:pt x="0" y="2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7"/>
                    <a:pt x="307" y="40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7" y="287"/>
                    <a:pt x="289" y="304"/>
                    <a:pt x="267" y="304"/>
                  </a:cubicBezTo>
                  <a:lnTo>
                    <a:pt x="40" y="3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93504E4-BECE-4055-A4AD-EA47A8CB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1" y="4381500"/>
              <a:ext cx="539750" cy="533400"/>
            </a:xfrm>
            <a:prstGeom prst="roundRect">
              <a:avLst>
                <a:gd name="adj" fmla="val 8036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C002A0-ADE3-4048-8B47-12C3CBF034A8}"/>
              </a:ext>
            </a:extLst>
          </p:cNvPr>
          <p:cNvGrpSpPr/>
          <p:nvPr/>
        </p:nvGrpSpPr>
        <p:grpSpPr>
          <a:xfrm>
            <a:off x="6364288" y="3168650"/>
            <a:ext cx="731838" cy="714375"/>
            <a:chOff x="6364288" y="3228975"/>
            <a:chExt cx="731838" cy="714375"/>
          </a:xfrm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3F044F0B-756C-45B4-A0A3-E2954AC7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228975"/>
              <a:ext cx="731838" cy="714375"/>
            </a:xfrm>
            <a:custGeom>
              <a:avLst/>
              <a:gdLst>
                <a:gd name="T0" fmla="*/ 40 w 307"/>
                <a:gd name="T1" fmla="*/ 300 h 300"/>
                <a:gd name="T2" fmla="*/ 0 w 307"/>
                <a:gd name="T3" fmla="*/ 260 h 300"/>
                <a:gd name="T4" fmla="*/ 0 w 307"/>
                <a:gd name="T5" fmla="*/ 40 h 300"/>
                <a:gd name="T6" fmla="*/ 40 w 307"/>
                <a:gd name="T7" fmla="*/ 0 h 300"/>
                <a:gd name="T8" fmla="*/ 267 w 307"/>
                <a:gd name="T9" fmla="*/ 0 h 300"/>
                <a:gd name="T10" fmla="*/ 307 w 307"/>
                <a:gd name="T11" fmla="*/ 40 h 300"/>
                <a:gd name="T12" fmla="*/ 307 w 307"/>
                <a:gd name="T13" fmla="*/ 260 h 300"/>
                <a:gd name="T14" fmla="*/ 267 w 307"/>
                <a:gd name="T15" fmla="*/ 300 h 300"/>
                <a:gd name="T16" fmla="*/ 40 w 307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0">
                  <a:moveTo>
                    <a:pt x="40" y="300"/>
                  </a:moveTo>
                  <a:cubicBezTo>
                    <a:pt x="18" y="300"/>
                    <a:pt x="0" y="282"/>
                    <a:pt x="0" y="2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8"/>
                    <a:pt x="307" y="40"/>
                  </a:cubicBezTo>
                  <a:cubicBezTo>
                    <a:pt x="307" y="260"/>
                    <a:pt x="307" y="260"/>
                    <a:pt x="307" y="260"/>
                  </a:cubicBezTo>
                  <a:cubicBezTo>
                    <a:pt x="307" y="282"/>
                    <a:pt x="289" y="300"/>
                    <a:pt x="267" y="300"/>
                  </a:cubicBezTo>
                  <a:lnTo>
                    <a:pt x="40" y="300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488E24BA-0F16-4121-B7C7-87930D442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538" y="3324225"/>
              <a:ext cx="541338" cy="523875"/>
            </a:xfrm>
            <a:prstGeom prst="roundRect">
              <a:avLst>
                <a:gd name="adj" fmla="val 8485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E5969D-748D-4773-B392-193679A3ACE8}"/>
              </a:ext>
            </a:extLst>
          </p:cNvPr>
          <p:cNvGrpSpPr/>
          <p:nvPr/>
        </p:nvGrpSpPr>
        <p:grpSpPr>
          <a:xfrm>
            <a:off x="6364288" y="4225925"/>
            <a:ext cx="731838" cy="723900"/>
            <a:chOff x="6364288" y="4286250"/>
            <a:chExt cx="731838" cy="723900"/>
          </a:xfrm>
        </p:grpSpPr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4C247A91-7786-4BBB-8E64-11A4636D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4286250"/>
              <a:ext cx="731838" cy="723900"/>
            </a:xfrm>
            <a:custGeom>
              <a:avLst/>
              <a:gdLst>
                <a:gd name="T0" fmla="*/ 40 w 307"/>
                <a:gd name="T1" fmla="*/ 304 h 304"/>
                <a:gd name="T2" fmla="*/ 0 w 307"/>
                <a:gd name="T3" fmla="*/ 264 h 304"/>
                <a:gd name="T4" fmla="*/ 0 w 307"/>
                <a:gd name="T5" fmla="*/ 40 h 304"/>
                <a:gd name="T6" fmla="*/ 40 w 307"/>
                <a:gd name="T7" fmla="*/ 0 h 304"/>
                <a:gd name="T8" fmla="*/ 267 w 307"/>
                <a:gd name="T9" fmla="*/ 0 h 304"/>
                <a:gd name="T10" fmla="*/ 307 w 307"/>
                <a:gd name="T11" fmla="*/ 40 h 304"/>
                <a:gd name="T12" fmla="*/ 307 w 307"/>
                <a:gd name="T13" fmla="*/ 264 h 304"/>
                <a:gd name="T14" fmla="*/ 267 w 307"/>
                <a:gd name="T15" fmla="*/ 304 h 304"/>
                <a:gd name="T16" fmla="*/ 40 w 307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40" y="304"/>
                  </a:moveTo>
                  <a:cubicBezTo>
                    <a:pt x="18" y="304"/>
                    <a:pt x="0" y="287"/>
                    <a:pt x="0" y="2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7"/>
                    <a:pt x="307" y="40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7" y="287"/>
                    <a:pt x="289" y="304"/>
                    <a:pt x="267" y="304"/>
                  </a:cubicBezTo>
                  <a:lnTo>
                    <a:pt x="40" y="3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089B07AF-57FD-448A-8613-DAE7C909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538" y="4381500"/>
              <a:ext cx="541338" cy="533400"/>
            </a:xfrm>
            <a:prstGeom prst="roundRect">
              <a:avLst>
                <a:gd name="adj" fmla="val 10119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DD86CDA-BD0D-4419-8982-B6075AB5FD9D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 </a:t>
            </a:r>
            <a:r>
              <a:rPr lang="en-US" sz="4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Work Process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B9864B-6FED-4216-A04D-19AE02523CEF}"/>
              </a:ext>
            </a:extLst>
          </p:cNvPr>
          <p:cNvSpPr txBox="1"/>
          <p:nvPr/>
        </p:nvSpPr>
        <p:spPr>
          <a:xfrm>
            <a:off x="1470473" y="105905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1458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A17CA16-AB25-401E-9F0D-55004142F2E0}"/>
              </a:ext>
            </a:extLst>
          </p:cNvPr>
          <p:cNvSpPr txBox="1"/>
          <p:nvPr/>
        </p:nvSpPr>
        <p:spPr>
          <a:xfrm>
            <a:off x="1648645" y="5474493"/>
            <a:ext cx="8894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4FD24-2281-4743-B4E7-27B6F3A4AF20}"/>
              </a:ext>
            </a:extLst>
          </p:cNvPr>
          <p:cNvGrpSpPr/>
          <p:nvPr/>
        </p:nvGrpSpPr>
        <p:grpSpPr>
          <a:xfrm>
            <a:off x="447675" y="2366676"/>
            <a:ext cx="2688716" cy="2763393"/>
            <a:chOff x="447675" y="2366676"/>
            <a:chExt cx="2688716" cy="276339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C2515BA-7AB5-42DC-9584-9CF1892DECAA}"/>
                </a:ext>
              </a:extLst>
            </p:cNvPr>
            <p:cNvSpPr/>
            <p:nvPr/>
          </p:nvSpPr>
          <p:spPr>
            <a:xfrm>
              <a:off x="447675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51E45D-8500-443F-B5ED-01A42687172D}"/>
                </a:ext>
              </a:extLst>
            </p:cNvPr>
            <p:cNvSpPr txBox="1"/>
            <p:nvPr/>
          </p:nvSpPr>
          <p:spPr>
            <a:xfrm>
              <a:off x="611219" y="2594927"/>
              <a:ext cx="158889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Strength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B8E019-FA55-494C-A896-D6EE71AAE5DB}"/>
                </a:ext>
              </a:extLst>
            </p:cNvPr>
            <p:cNvSpPr txBox="1"/>
            <p:nvPr/>
          </p:nvSpPr>
          <p:spPr>
            <a:xfrm>
              <a:off x="611219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CA3560E-7061-44B1-BC16-3F3D30DA3BD5}"/>
                </a:ext>
              </a:extLst>
            </p:cNvPr>
            <p:cNvSpPr/>
            <p:nvPr/>
          </p:nvSpPr>
          <p:spPr>
            <a:xfrm>
              <a:off x="702587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019FD0-4341-49A5-A1A8-3C3524BFEA6F}"/>
                </a:ext>
              </a:extLst>
            </p:cNvPr>
            <p:cNvSpPr txBox="1"/>
            <p:nvPr/>
          </p:nvSpPr>
          <p:spPr>
            <a:xfrm>
              <a:off x="908684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ADFAE5-4AB3-46B7-8B64-18D741E2D4DF}"/>
                </a:ext>
              </a:extLst>
            </p:cNvPr>
            <p:cNvSpPr/>
            <p:nvPr/>
          </p:nvSpPr>
          <p:spPr>
            <a:xfrm>
              <a:off x="702587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6187CE-19FC-4833-A7E3-D3CF25C2AEC4}"/>
                </a:ext>
              </a:extLst>
            </p:cNvPr>
            <p:cNvSpPr txBox="1"/>
            <p:nvPr/>
          </p:nvSpPr>
          <p:spPr>
            <a:xfrm>
              <a:off x="908684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56F92BC-0FFC-4C1E-986C-A879ECF78CDC}"/>
              </a:ext>
            </a:extLst>
          </p:cNvPr>
          <p:cNvSpPr txBox="1"/>
          <p:nvPr/>
        </p:nvSpPr>
        <p:spPr>
          <a:xfrm>
            <a:off x="356235" y="586740"/>
            <a:ext cx="428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</a:t>
            </a:r>
            <a:r>
              <a:rPr lang="en-US" sz="3600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9D2F98-78B8-4B46-B786-672CB1BAB9BC}"/>
              </a:ext>
            </a:extLst>
          </p:cNvPr>
          <p:cNvSpPr txBox="1"/>
          <p:nvPr/>
        </p:nvSpPr>
        <p:spPr>
          <a:xfrm>
            <a:off x="5444714" y="794489"/>
            <a:ext cx="57002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014EF-D425-4F29-9013-E795E8AE5A9E}"/>
              </a:ext>
            </a:extLst>
          </p:cNvPr>
          <p:cNvGrpSpPr/>
          <p:nvPr/>
        </p:nvGrpSpPr>
        <p:grpSpPr>
          <a:xfrm>
            <a:off x="3316986" y="2366676"/>
            <a:ext cx="2688716" cy="2763393"/>
            <a:chOff x="3316986" y="2366676"/>
            <a:chExt cx="2688716" cy="276339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7728E-3596-4404-B2D9-CB3402DEE183}"/>
                </a:ext>
              </a:extLst>
            </p:cNvPr>
            <p:cNvSpPr/>
            <p:nvPr/>
          </p:nvSpPr>
          <p:spPr>
            <a:xfrm>
              <a:off x="3316986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2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858732-953B-43BA-817D-105777F024DC}"/>
                </a:ext>
              </a:extLst>
            </p:cNvPr>
            <p:cNvSpPr txBox="1"/>
            <p:nvPr/>
          </p:nvSpPr>
          <p:spPr>
            <a:xfrm>
              <a:off x="3480530" y="2594927"/>
              <a:ext cx="184537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1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Weakness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15BE2C-FFB6-4EDF-A76B-59AB8FA8DE27}"/>
                </a:ext>
              </a:extLst>
            </p:cNvPr>
            <p:cNvSpPr txBox="1"/>
            <p:nvPr/>
          </p:nvSpPr>
          <p:spPr>
            <a:xfrm>
              <a:off x="3480530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2EF121-DD57-4B7D-8CF2-CA5EEF4C968F}"/>
                </a:ext>
              </a:extLst>
            </p:cNvPr>
            <p:cNvSpPr/>
            <p:nvPr/>
          </p:nvSpPr>
          <p:spPr>
            <a:xfrm>
              <a:off x="3571898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D9C8F2-770F-4B1E-B88A-FB90C8EB8592}"/>
                </a:ext>
              </a:extLst>
            </p:cNvPr>
            <p:cNvSpPr txBox="1"/>
            <p:nvPr/>
          </p:nvSpPr>
          <p:spPr>
            <a:xfrm>
              <a:off x="3777995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9EF8AC-8E06-4DF2-83AB-29A3CD72DA93}"/>
                </a:ext>
              </a:extLst>
            </p:cNvPr>
            <p:cNvSpPr/>
            <p:nvPr/>
          </p:nvSpPr>
          <p:spPr>
            <a:xfrm>
              <a:off x="3571898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CFA5CD-503B-4AD1-90AD-EC05642E5BFF}"/>
                </a:ext>
              </a:extLst>
            </p:cNvPr>
            <p:cNvSpPr txBox="1"/>
            <p:nvPr/>
          </p:nvSpPr>
          <p:spPr>
            <a:xfrm>
              <a:off x="3777995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18681E-1F58-4A6C-B73F-B45EC1B4DC36}"/>
              </a:ext>
            </a:extLst>
          </p:cNvPr>
          <p:cNvGrpSpPr/>
          <p:nvPr/>
        </p:nvGrpSpPr>
        <p:grpSpPr>
          <a:xfrm>
            <a:off x="6186297" y="2366676"/>
            <a:ext cx="2688716" cy="2763393"/>
            <a:chOff x="6186297" y="2366676"/>
            <a:chExt cx="2688716" cy="2763393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22716-7CE2-4C9A-AF02-69C12048E652}"/>
                </a:ext>
              </a:extLst>
            </p:cNvPr>
            <p:cNvSpPr/>
            <p:nvPr/>
          </p:nvSpPr>
          <p:spPr>
            <a:xfrm>
              <a:off x="6186297" y="2366676"/>
              <a:ext cx="2688716" cy="2763393"/>
            </a:xfrm>
            <a:custGeom>
              <a:avLst/>
              <a:gdLst>
                <a:gd name="connsiteX0" fmla="*/ 2656142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2 w 2688716"/>
                <a:gd name="connsiteY3" fmla="*/ 2763393 h 2763393"/>
                <a:gd name="connsiteX4" fmla="*/ 32576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6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2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2" y="2763393"/>
                  </a:cubicBezTo>
                  <a:lnTo>
                    <a:pt x="32576" y="2763393"/>
                  </a:lnTo>
                  <a:cubicBezTo>
                    <a:pt x="14585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5" y="0"/>
                    <a:pt x="32576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3F232-9F90-4DE7-969F-D2499C9ED349}"/>
                </a:ext>
              </a:extLst>
            </p:cNvPr>
            <p:cNvSpPr txBox="1"/>
            <p:nvPr/>
          </p:nvSpPr>
          <p:spPr>
            <a:xfrm>
              <a:off x="6349841" y="2594927"/>
              <a:ext cx="2137124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Opportunity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BCAA9D-24DC-42E8-9962-5E0E2D27C940}"/>
                </a:ext>
              </a:extLst>
            </p:cNvPr>
            <p:cNvSpPr txBox="1"/>
            <p:nvPr/>
          </p:nvSpPr>
          <p:spPr>
            <a:xfrm>
              <a:off x="6349841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0292F-3121-4B1C-9D86-642726362A8B}"/>
                </a:ext>
              </a:extLst>
            </p:cNvPr>
            <p:cNvSpPr/>
            <p:nvPr/>
          </p:nvSpPr>
          <p:spPr>
            <a:xfrm>
              <a:off x="6441209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1DE715-74D6-4370-9C5B-C014F210F359}"/>
                </a:ext>
              </a:extLst>
            </p:cNvPr>
            <p:cNvSpPr txBox="1"/>
            <p:nvPr/>
          </p:nvSpPr>
          <p:spPr>
            <a:xfrm>
              <a:off x="6647306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203E63-5BE8-487E-9693-07D3680BB846}"/>
                </a:ext>
              </a:extLst>
            </p:cNvPr>
            <p:cNvSpPr/>
            <p:nvPr/>
          </p:nvSpPr>
          <p:spPr>
            <a:xfrm>
              <a:off x="6441209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EF2758-4E1A-476D-A5C5-2D7979E728D2}"/>
                </a:ext>
              </a:extLst>
            </p:cNvPr>
            <p:cNvSpPr txBox="1"/>
            <p:nvPr/>
          </p:nvSpPr>
          <p:spPr>
            <a:xfrm>
              <a:off x="6647306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DC5C91-9787-4160-B81E-56A77DFD2535}"/>
              </a:ext>
            </a:extLst>
          </p:cNvPr>
          <p:cNvGrpSpPr/>
          <p:nvPr/>
        </p:nvGrpSpPr>
        <p:grpSpPr>
          <a:xfrm>
            <a:off x="9055608" y="2366676"/>
            <a:ext cx="2688716" cy="2763393"/>
            <a:chOff x="9055608" y="2366676"/>
            <a:chExt cx="2688716" cy="2763393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777A54-56E9-40B4-9539-2A5B4D31C241}"/>
                </a:ext>
              </a:extLst>
            </p:cNvPr>
            <p:cNvSpPr/>
            <p:nvPr/>
          </p:nvSpPr>
          <p:spPr>
            <a:xfrm>
              <a:off x="9055608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215A5B-6F00-4299-A4AC-1475C3C8CD7E}"/>
                </a:ext>
              </a:extLst>
            </p:cNvPr>
            <p:cNvSpPr txBox="1"/>
            <p:nvPr/>
          </p:nvSpPr>
          <p:spPr>
            <a:xfrm>
              <a:off x="9219057" y="2594927"/>
              <a:ext cx="1223412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Threat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D7132CC-CEA3-4D33-9A7B-2505BECC4ECD}"/>
                </a:ext>
              </a:extLst>
            </p:cNvPr>
            <p:cNvSpPr txBox="1"/>
            <p:nvPr/>
          </p:nvSpPr>
          <p:spPr>
            <a:xfrm>
              <a:off x="9219057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3D7AF9-39AB-44A8-B38D-C839F1AB27B0}"/>
                </a:ext>
              </a:extLst>
            </p:cNvPr>
            <p:cNvSpPr/>
            <p:nvPr/>
          </p:nvSpPr>
          <p:spPr>
            <a:xfrm>
              <a:off x="9310520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80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80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82517B-4668-4DA3-A73B-36701F59B3C5}"/>
                </a:ext>
              </a:extLst>
            </p:cNvPr>
            <p:cNvSpPr txBox="1"/>
            <p:nvPr/>
          </p:nvSpPr>
          <p:spPr>
            <a:xfrm>
              <a:off x="9516617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03BA4B2-77FD-4C8B-88B3-59D253C9D379}"/>
                </a:ext>
              </a:extLst>
            </p:cNvPr>
            <p:cNvSpPr/>
            <p:nvPr/>
          </p:nvSpPr>
          <p:spPr>
            <a:xfrm>
              <a:off x="9310520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80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80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367A60-E5F9-404F-AA09-F03109B4AEDD}"/>
                </a:ext>
              </a:extLst>
            </p:cNvPr>
            <p:cNvSpPr txBox="1"/>
            <p:nvPr/>
          </p:nvSpPr>
          <p:spPr>
            <a:xfrm>
              <a:off x="9516617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33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333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333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3333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80E94-2F42-435B-B2E2-66A421B03DEC}"/>
              </a:ext>
            </a:extLst>
          </p:cNvPr>
          <p:cNvSpPr txBox="1"/>
          <p:nvPr/>
        </p:nvSpPr>
        <p:spPr>
          <a:xfrm>
            <a:off x="683540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First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D6910-DD79-4993-B31B-52D51C8F0B2B}"/>
              </a:ext>
            </a:extLst>
          </p:cNvPr>
          <p:cNvSpPr/>
          <p:nvPr/>
        </p:nvSpPr>
        <p:spPr>
          <a:xfrm>
            <a:off x="906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4C076-09A4-4055-91DD-C2176E545DEA}"/>
              </a:ext>
            </a:extLst>
          </p:cNvPr>
          <p:cNvSpPr/>
          <p:nvPr/>
        </p:nvSpPr>
        <p:spPr>
          <a:xfrm>
            <a:off x="1922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8E236-9CE2-4118-8EB2-BD2CDD68483F}"/>
              </a:ext>
            </a:extLst>
          </p:cNvPr>
          <p:cNvSpPr/>
          <p:nvPr/>
        </p:nvSpPr>
        <p:spPr>
          <a:xfrm>
            <a:off x="2938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9DE42D-C95F-44BE-AE51-E823310DCCDB}"/>
              </a:ext>
            </a:extLst>
          </p:cNvPr>
          <p:cNvSpPr txBox="1"/>
          <p:nvPr/>
        </p:nvSpPr>
        <p:spPr>
          <a:xfrm>
            <a:off x="4624355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Second Year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58E29-E4DD-43BE-A6D7-AA27A34D6769}"/>
              </a:ext>
            </a:extLst>
          </p:cNvPr>
          <p:cNvSpPr/>
          <p:nvPr/>
        </p:nvSpPr>
        <p:spPr>
          <a:xfrm>
            <a:off x="4847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B3A9EE-38CE-4458-9E39-34A52C3CE731}"/>
              </a:ext>
            </a:extLst>
          </p:cNvPr>
          <p:cNvSpPr/>
          <p:nvPr/>
        </p:nvSpPr>
        <p:spPr>
          <a:xfrm>
            <a:off x="5863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29846-7621-43E5-9CBB-EA5FF5C8498D}"/>
              </a:ext>
            </a:extLst>
          </p:cNvPr>
          <p:cNvSpPr/>
          <p:nvPr/>
        </p:nvSpPr>
        <p:spPr>
          <a:xfrm>
            <a:off x="6879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2BB7C-C8C6-4BAE-89C5-9BB0CE0F10F9}"/>
              </a:ext>
            </a:extLst>
          </p:cNvPr>
          <p:cNvSpPr/>
          <p:nvPr/>
        </p:nvSpPr>
        <p:spPr>
          <a:xfrm>
            <a:off x="4847773" y="3531764"/>
            <a:ext cx="464457" cy="870838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257882-1BC3-48DD-8100-8D0F7138B97E}"/>
              </a:ext>
            </a:extLst>
          </p:cNvPr>
          <p:cNvSpPr/>
          <p:nvPr/>
        </p:nvSpPr>
        <p:spPr>
          <a:xfrm>
            <a:off x="5863771" y="3720652"/>
            <a:ext cx="464457" cy="681949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8A1FB7-B0BD-4B64-B599-7006382A730E}"/>
              </a:ext>
            </a:extLst>
          </p:cNvPr>
          <p:cNvSpPr/>
          <p:nvPr/>
        </p:nvSpPr>
        <p:spPr>
          <a:xfrm>
            <a:off x="6879769" y="3422650"/>
            <a:ext cx="464457" cy="979951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303B6F-E93B-410D-98C4-F3BD0EE8B696}"/>
              </a:ext>
            </a:extLst>
          </p:cNvPr>
          <p:cNvSpPr txBox="1"/>
          <p:nvPr/>
        </p:nvSpPr>
        <p:spPr>
          <a:xfrm>
            <a:off x="8571400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Third Year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931030-E68E-4E18-AD9E-515A75D81CE2}"/>
              </a:ext>
            </a:extLst>
          </p:cNvPr>
          <p:cNvSpPr/>
          <p:nvPr/>
        </p:nvSpPr>
        <p:spPr>
          <a:xfrm>
            <a:off x="8794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B0D4C6-B913-43AB-8F8E-9DFF9E59D3F8}"/>
              </a:ext>
            </a:extLst>
          </p:cNvPr>
          <p:cNvSpPr/>
          <p:nvPr/>
        </p:nvSpPr>
        <p:spPr>
          <a:xfrm>
            <a:off x="9810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BC0F35-1366-40F7-9A1E-B8C52E6AE28A}"/>
              </a:ext>
            </a:extLst>
          </p:cNvPr>
          <p:cNvSpPr/>
          <p:nvPr/>
        </p:nvSpPr>
        <p:spPr>
          <a:xfrm>
            <a:off x="10826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23E53B-859B-4384-9046-EC7869136DB1}"/>
              </a:ext>
            </a:extLst>
          </p:cNvPr>
          <p:cNvSpPr/>
          <p:nvPr/>
        </p:nvSpPr>
        <p:spPr>
          <a:xfrm>
            <a:off x="8794818" y="3784724"/>
            <a:ext cx="464457" cy="617877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9C0A08-09CB-46D8-8F48-0D5BDEA28E94}"/>
              </a:ext>
            </a:extLst>
          </p:cNvPr>
          <p:cNvSpPr/>
          <p:nvPr/>
        </p:nvSpPr>
        <p:spPr>
          <a:xfrm>
            <a:off x="9810816" y="3371850"/>
            <a:ext cx="464457" cy="1030752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70F222-AC1F-4D14-8D45-FFA8B31AE829}"/>
              </a:ext>
            </a:extLst>
          </p:cNvPr>
          <p:cNvSpPr/>
          <p:nvPr/>
        </p:nvSpPr>
        <p:spPr>
          <a:xfrm>
            <a:off x="10826814" y="3615690"/>
            <a:ext cx="464457" cy="786911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8CC812-F621-468D-8B15-37DB8B85DDFB}"/>
              </a:ext>
            </a:extLst>
          </p:cNvPr>
          <p:cNvSpPr/>
          <p:nvPr/>
        </p:nvSpPr>
        <p:spPr>
          <a:xfrm>
            <a:off x="906958" y="3422650"/>
            <a:ext cx="464457" cy="979952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2527AA-72C3-4C74-A4A3-A3D07B13112C}"/>
              </a:ext>
            </a:extLst>
          </p:cNvPr>
          <p:cNvSpPr/>
          <p:nvPr/>
        </p:nvSpPr>
        <p:spPr>
          <a:xfrm>
            <a:off x="1922956" y="3578946"/>
            <a:ext cx="464457" cy="823656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0E6DD4-97DA-4054-BD40-47345FB0E73D}"/>
              </a:ext>
            </a:extLst>
          </p:cNvPr>
          <p:cNvSpPr/>
          <p:nvPr/>
        </p:nvSpPr>
        <p:spPr>
          <a:xfrm>
            <a:off x="2938954" y="3331938"/>
            <a:ext cx="464457" cy="1070663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11737F-23BF-4FA2-9925-7CD56FB644C7}"/>
              </a:ext>
            </a:extLst>
          </p:cNvPr>
          <p:cNvSpPr/>
          <p:nvPr/>
        </p:nvSpPr>
        <p:spPr>
          <a:xfrm>
            <a:off x="0" y="4402601"/>
            <a:ext cx="12192000" cy="2455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96EBD-37F4-43C8-A5B7-A3F37C9B553C}"/>
              </a:ext>
            </a:extLst>
          </p:cNvPr>
          <p:cNvSpPr txBox="1"/>
          <p:nvPr/>
        </p:nvSpPr>
        <p:spPr>
          <a:xfrm>
            <a:off x="992977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9CD34-0F38-4754-9F27-88CCA2744FFD}"/>
              </a:ext>
            </a:extLst>
          </p:cNvPr>
          <p:cNvSpPr txBox="1"/>
          <p:nvPr/>
        </p:nvSpPr>
        <p:spPr>
          <a:xfrm>
            <a:off x="800780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FBE94-A2A7-453A-A16E-8DB4F8764172}"/>
              </a:ext>
            </a:extLst>
          </p:cNvPr>
          <p:cNvSpPr txBox="1"/>
          <p:nvPr/>
        </p:nvSpPr>
        <p:spPr>
          <a:xfrm>
            <a:off x="496450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817CC-D7B7-4549-A1B1-BF136B9B202D}"/>
              </a:ext>
            </a:extLst>
          </p:cNvPr>
          <p:cNvSpPr txBox="1"/>
          <p:nvPr/>
        </p:nvSpPr>
        <p:spPr>
          <a:xfrm>
            <a:off x="1512450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F1FDF-92BC-4EBE-8941-1A00FFEFB5E2}"/>
              </a:ext>
            </a:extLst>
          </p:cNvPr>
          <p:cNvSpPr txBox="1"/>
          <p:nvPr/>
        </p:nvSpPr>
        <p:spPr>
          <a:xfrm>
            <a:off x="2528450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042550-6EE8-4B4B-BCE7-FC999369712B}"/>
              </a:ext>
            </a:extLst>
          </p:cNvPr>
          <p:cNvSpPr txBox="1"/>
          <p:nvPr/>
        </p:nvSpPr>
        <p:spPr>
          <a:xfrm>
            <a:off x="4933792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0421A8-16A2-4D7C-BC18-E801B5AC3496}"/>
              </a:ext>
            </a:extLst>
          </p:cNvPr>
          <p:cNvSpPr txBox="1"/>
          <p:nvPr/>
        </p:nvSpPr>
        <p:spPr>
          <a:xfrm>
            <a:off x="4741595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F1AC4B-E24D-4B69-BA18-6145D80E6852}"/>
              </a:ext>
            </a:extLst>
          </p:cNvPr>
          <p:cNvSpPr txBox="1"/>
          <p:nvPr/>
        </p:nvSpPr>
        <p:spPr>
          <a:xfrm>
            <a:off x="4437265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3340C-216C-4DB3-9797-A4C2B91AC4A5}"/>
              </a:ext>
            </a:extLst>
          </p:cNvPr>
          <p:cNvSpPr txBox="1"/>
          <p:nvPr/>
        </p:nvSpPr>
        <p:spPr>
          <a:xfrm>
            <a:off x="5453265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9F0379-9ADE-4788-A1FA-C639C709D659}"/>
              </a:ext>
            </a:extLst>
          </p:cNvPr>
          <p:cNvSpPr txBox="1"/>
          <p:nvPr/>
        </p:nvSpPr>
        <p:spPr>
          <a:xfrm>
            <a:off x="6469265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108C-E50C-44B3-A6A7-05DD41460FDC}"/>
              </a:ext>
            </a:extLst>
          </p:cNvPr>
          <p:cNvSpPr txBox="1"/>
          <p:nvPr/>
        </p:nvSpPr>
        <p:spPr>
          <a:xfrm>
            <a:off x="8880837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4D050E-8D84-4300-957A-E97BE6766C96}"/>
              </a:ext>
            </a:extLst>
          </p:cNvPr>
          <p:cNvSpPr txBox="1"/>
          <p:nvPr/>
        </p:nvSpPr>
        <p:spPr>
          <a:xfrm>
            <a:off x="8688640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A45E1D-8A69-493C-9FDE-07DAD0036ABC}"/>
              </a:ext>
            </a:extLst>
          </p:cNvPr>
          <p:cNvSpPr txBox="1"/>
          <p:nvPr/>
        </p:nvSpPr>
        <p:spPr>
          <a:xfrm>
            <a:off x="8384310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E43C78-D038-41B9-A7C9-B5CF0F72D964}"/>
              </a:ext>
            </a:extLst>
          </p:cNvPr>
          <p:cNvSpPr txBox="1"/>
          <p:nvPr/>
        </p:nvSpPr>
        <p:spPr>
          <a:xfrm>
            <a:off x="9400310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78DDD1-D714-4A4B-8CDD-9461DAA5E70A}"/>
              </a:ext>
            </a:extLst>
          </p:cNvPr>
          <p:cNvSpPr txBox="1"/>
          <p:nvPr/>
        </p:nvSpPr>
        <p:spPr>
          <a:xfrm>
            <a:off x="10416310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8DAB8-8ECE-437C-A066-F8C717952D36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Compare Our </a:t>
            </a:r>
            <a:r>
              <a:rPr lang="en-US" sz="4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Data Charts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7EC50D-A197-464F-A347-ED38A043F49E}"/>
              </a:ext>
            </a:extLst>
          </p:cNvPr>
          <p:cNvSpPr txBox="1"/>
          <p:nvPr/>
        </p:nvSpPr>
        <p:spPr>
          <a:xfrm>
            <a:off x="1470473" y="105905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144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7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7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7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7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8" grpId="0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5" grpId="0"/>
      <p:bldP spid="37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2" grpId="0"/>
      <p:bldP spid="13" grpId="0"/>
      <p:bldP spid="9" grpId="0"/>
      <p:bldP spid="10" grpId="0"/>
      <p:bldP spid="11" grpId="0"/>
      <p:bldP spid="26" grpId="0"/>
      <p:bldP spid="27" grpId="0"/>
      <p:bldP spid="23" grpId="0"/>
      <p:bldP spid="24" grpId="0"/>
      <p:bldP spid="25" grpId="0"/>
      <p:bldP spid="43" grpId="0"/>
      <p:bldP spid="44" grpId="0"/>
      <p:bldP spid="40" grpId="0"/>
      <p:bldP spid="41" grpId="0"/>
      <p:bldP spid="4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13632</TotalTime>
  <Words>1169</Words>
  <Application>Microsoft Office PowerPoint</Application>
  <PresentationFormat>Widescreen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Poppins</vt:lpstr>
      <vt:lpstr>Arial</vt:lpstr>
      <vt:lpstr>Montserrat ExtraBold</vt:lpstr>
      <vt:lpstr>Poppins ExtraBold</vt:lpstr>
      <vt:lpstr>Montserrat</vt:lpstr>
      <vt:lpstr>Montserrat SemiBold</vt:lpstr>
      <vt:lpstr>Poppins Medium</vt:lpstr>
      <vt:lpstr>Calibri</vt:lpstr>
      <vt:lpstr>Poppins SemiBold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94</cp:revision>
  <dcterms:created xsi:type="dcterms:W3CDTF">2024-02-18T05:14:35Z</dcterms:created>
  <dcterms:modified xsi:type="dcterms:W3CDTF">2025-12-01T10:34:04Z</dcterms:modified>
</cp:coreProperties>
</file>