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handoutMasterIdLst>
    <p:handoutMasterId r:id="rId17"/>
  </p:handoutMasterIdLst>
  <p:sldIdLst>
    <p:sldId id="579" r:id="rId2"/>
    <p:sldId id="551" r:id="rId3"/>
    <p:sldId id="548" r:id="rId4"/>
    <p:sldId id="559" r:id="rId5"/>
    <p:sldId id="640" r:id="rId6"/>
    <p:sldId id="582" r:id="rId7"/>
    <p:sldId id="638" r:id="rId8"/>
    <p:sldId id="580" r:id="rId9"/>
    <p:sldId id="583" r:id="rId10"/>
    <p:sldId id="550" r:id="rId11"/>
    <p:sldId id="554" r:id="rId12"/>
    <p:sldId id="581" r:id="rId13"/>
    <p:sldId id="639" r:id="rId14"/>
    <p:sldId id="546" r:id="rId15"/>
    <p:sldId id="266" r:id="rId16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Montserrat" panose="02000505000000020004" pitchFamily="2" charset="0"/>
      <p:regular r:id="rId22"/>
      <p:bold r:id="rId23"/>
      <p:italic r:id="rId24"/>
      <p:boldItalic r:id="rId25"/>
    </p:embeddedFont>
    <p:embeddedFont>
      <p:font typeface="Montserrat ExtraBold" panose="00000900000000000000" pitchFamily="2" charset="0"/>
      <p:bold r:id="rId26"/>
      <p:boldItalic r:id="rId27"/>
    </p:embeddedFont>
    <p:embeddedFont>
      <p:font typeface="Montserrat SemiBold" panose="00000700000000000000" pitchFamily="2" charset="0"/>
      <p:bold r:id="rId28"/>
      <p:boldItalic r:id="rId29"/>
    </p:embeddedFont>
    <p:embeddedFont>
      <p:font typeface="Pacifico" panose="00000500000000000000" pitchFamily="2" charset="0"/>
      <p:regular r:id="rId30"/>
    </p:embeddedFont>
    <p:embeddedFont>
      <p:font typeface="Poppins" panose="00000500000000000000" pitchFamily="2" charset="0"/>
      <p:regular r:id="rId31"/>
      <p:bold r:id="rId32"/>
      <p:italic r:id="rId33"/>
      <p:boldItalic r:id="rId34"/>
    </p:embeddedFont>
    <p:embeddedFont>
      <p:font typeface="Poppins ExtraBold" panose="00000900000000000000" pitchFamily="2" charset="0"/>
      <p:bold r:id="rId35"/>
      <p:boldItalic r:id="rId36"/>
    </p:embeddedFont>
    <p:embeddedFont>
      <p:font typeface="Poppins Medium" panose="00000600000000000000" pitchFamily="2" charset="0"/>
      <p:regular r:id="rId37"/>
      <p:italic r:id="rId38"/>
    </p:embeddedFont>
    <p:embeddedFont>
      <p:font typeface="Poppins SemiBold" panose="00000700000000000000" pitchFamily="2" charset="0"/>
      <p:bold r:id="rId39"/>
      <p:boldItalic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E1FB"/>
    <a:srgbClr val="7CBBF4"/>
    <a:srgbClr val="F0F9FE"/>
    <a:srgbClr val="DCEDFC"/>
    <a:srgbClr val="D1E7FB"/>
    <a:srgbClr val="E8F6FE"/>
    <a:srgbClr val="94D6FA"/>
    <a:srgbClr val="69B2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38" autoAdjust="0"/>
    <p:restoredTop sz="94660"/>
  </p:normalViewPr>
  <p:slideViewPr>
    <p:cSldViewPr snapToGrid="0">
      <p:cViewPr>
        <p:scale>
          <a:sx n="50" d="100"/>
          <a:sy n="50" d="100"/>
        </p:scale>
        <p:origin x="5212" y="26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8" d="100"/>
          <a:sy n="128" d="100"/>
        </p:scale>
        <p:origin x="3892" y="8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2FA2153-C6A6-43DD-8F0E-DA2B91A1A1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2E753B-C7BB-4DA4-A2DB-5498680EE6F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592C8-4DC3-4F3C-9788-7033B8751E9C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2E6729-96D8-4F6B-BCF9-2A420F15D8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3FAC30-A577-4EBE-A62D-119F1FDEB4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C4601-F35A-429C-A25E-A8F5A9A343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21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tt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D5BF95-E401-4A09-99F9-C9E5EFCA30DB}"/>
              </a:ext>
            </a:extLst>
          </p:cNvPr>
          <p:cNvSpPr/>
          <p:nvPr userDrawn="1"/>
        </p:nvSpPr>
        <p:spPr>
          <a:xfrm>
            <a:off x="4783689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88008A-B2B0-4186-9F46-14EDCA2A598A}"/>
              </a:ext>
            </a:extLst>
          </p:cNvPr>
          <p:cNvSpPr/>
          <p:nvPr userDrawn="1"/>
        </p:nvSpPr>
        <p:spPr>
          <a:xfrm>
            <a:off x="6248422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B46CC7-9239-4A4B-826A-03A863906643}"/>
              </a:ext>
            </a:extLst>
          </p:cNvPr>
          <p:cNvSpPr/>
          <p:nvPr userDrawn="1"/>
        </p:nvSpPr>
        <p:spPr>
          <a:xfrm>
            <a:off x="7713155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0C37CD-5CEF-4EE6-BF68-F40A441030F4}"/>
              </a:ext>
            </a:extLst>
          </p:cNvPr>
          <p:cNvSpPr/>
          <p:nvPr userDrawn="1"/>
        </p:nvSpPr>
        <p:spPr>
          <a:xfrm>
            <a:off x="9177888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B5D575-78F5-4638-A6F2-3DE0AC67CE26}"/>
              </a:ext>
            </a:extLst>
          </p:cNvPr>
          <p:cNvSpPr/>
          <p:nvPr userDrawn="1"/>
        </p:nvSpPr>
        <p:spPr>
          <a:xfrm>
            <a:off x="10642621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56B862-5C09-43BF-9335-0CE49B4F1C69}"/>
              </a:ext>
            </a:extLst>
          </p:cNvPr>
          <p:cNvSpPr/>
          <p:nvPr userDrawn="1"/>
        </p:nvSpPr>
        <p:spPr>
          <a:xfrm>
            <a:off x="4783689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DFAFDB-B889-4237-9A64-C8C81B9EA5CD}"/>
              </a:ext>
            </a:extLst>
          </p:cNvPr>
          <p:cNvSpPr/>
          <p:nvPr userDrawn="1"/>
        </p:nvSpPr>
        <p:spPr>
          <a:xfrm>
            <a:off x="6248422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36CA2F-A628-4C4D-865E-E0B6A9156C1F}"/>
              </a:ext>
            </a:extLst>
          </p:cNvPr>
          <p:cNvSpPr/>
          <p:nvPr userDrawn="1"/>
        </p:nvSpPr>
        <p:spPr>
          <a:xfrm>
            <a:off x="7713155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932A99-C49E-45A9-BA2C-DDF629196392}"/>
              </a:ext>
            </a:extLst>
          </p:cNvPr>
          <p:cNvSpPr/>
          <p:nvPr userDrawn="1"/>
        </p:nvSpPr>
        <p:spPr>
          <a:xfrm>
            <a:off x="9177888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85DA1A-5C32-474D-A3E1-8327B62D8899}"/>
              </a:ext>
            </a:extLst>
          </p:cNvPr>
          <p:cNvSpPr/>
          <p:nvPr userDrawn="1"/>
        </p:nvSpPr>
        <p:spPr>
          <a:xfrm>
            <a:off x="10642621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E8A60D-901F-45D6-9334-7FD67B1C88B4}"/>
              </a:ext>
            </a:extLst>
          </p:cNvPr>
          <p:cNvSpPr/>
          <p:nvPr userDrawn="1"/>
        </p:nvSpPr>
        <p:spPr>
          <a:xfrm>
            <a:off x="4783689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72D312F-F5C3-4713-9F73-0E3EE50E1849}"/>
              </a:ext>
            </a:extLst>
          </p:cNvPr>
          <p:cNvSpPr/>
          <p:nvPr userDrawn="1"/>
        </p:nvSpPr>
        <p:spPr>
          <a:xfrm>
            <a:off x="6248422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BD739B6-3557-400A-9559-CC948B02C890}"/>
              </a:ext>
            </a:extLst>
          </p:cNvPr>
          <p:cNvSpPr/>
          <p:nvPr userDrawn="1"/>
        </p:nvSpPr>
        <p:spPr>
          <a:xfrm>
            <a:off x="7713155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6DE153-8CD7-42BC-A78B-53CAF49C9BD8}"/>
              </a:ext>
            </a:extLst>
          </p:cNvPr>
          <p:cNvSpPr/>
          <p:nvPr userDrawn="1"/>
        </p:nvSpPr>
        <p:spPr>
          <a:xfrm>
            <a:off x="9177888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481B2E-9A05-4C2E-BDD1-66228208A246}"/>
              </a:ext>
            </a:extLst>
          </p:cNvPr>
          <p:cNvSpPr/>
          <p:nvPr userDrawn="1"/>
        </p:nvSpPr>
        <p:spPr>
          <a:xfrm>
            <a:off x="10642621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C2BD3DE-429A-445A-8A98-67575FD319FC}"/>
              </a:ext>
            </a:extLst>
          </p:cNvPr>
          <p:cNvSpPr/>
          <p:nvPr userDrawn="1"/>
        </p:nvSpPr>
        <p:spPr>
          <a:xfrm>
            <a:off x="3318956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AABB8C-83F6-464A-91FC-A9B8997D17C9}"/>
              </a:ext>
            </a:extLst>
          </p:cNvPr>
          <p:cNvSpPr/>
          <p:nvPr userDrawn="1"/>
        </p:nvSpPr>
        <p:spPr>
          <a:xfrm>
            <a:off x="3318956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B51DECB-A32C-47EC-A0E5-54F58311E615}"/>
              </a:ext>
            </a:extLst>
          </p:cNvPr>
          <p:cNvSpPr/>
          <p:nvPr userDrawn="1"/>
        </p:nvSpPr>
        <p:spPr>
          <a:xfrm>
            <a:off x="3318956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23A393-BAFA-4CEE-8E0A-A5E5171EB817}"/>
              </a:ext>
            </a:extLst>
          </p:cNvPr>
          <p:cNvSpPr/>
          <p:nvPr userDrawn="1"/>
        </p:nvSpPr>
        <p:spPr>
          <a:xfrm>
            <a:off x="1854223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EE3915-027C-4FCE-A0A0-C6640E556435}"/>
              </a:ext>
            </a:extLst>
          </p:cNvPr>
          <p:cNvSpPr/>
          <p:nvPr userDrawn="1"/>
        </p:nvSpPr>
        <p:spPr>
          <a:xfrm>
            <a:off x="1854223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29CA502-EA7F-4710-929C-3D292FC87448}"/>
              </a:ext>
            </a:extLst>
          </p:cNvPr>
          <p:cNvSpPr/>
          <p:nvPr userDrawn="1"/>
        </p:nvSpPr>
        <p:spPr>
          <a:xfrm>
            <a:off x="1854223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07A59A-0380-4D37-9451-FD51C36A1433}"/>
              </a:ext>
            </a:extLst>
          </p:cNvPr>
          <p:cNvSpPr/>
          <p:nvPr userDrawn="1"/>
        </p:nvSpPr>
        <p:spPr>
          <a:xfrm>
            <a:off x="389490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5CB88F1-23B9-484F-880C-733E8B2730B1}"/>
              </a:ext>
            </a:extLst>
          </p:cNvPr>
          <p:cNvSpPr/>
          <p:nvPr userDrawn="1"/>
        </p:nvSpPr>
        <p:spPr>
          <a:xfrm>
            <a:off x="389490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6C76D69-A73A-469F-A24C-115B61BA2045}"/>
              </a:ext>
            </a:extLst>
          </p:cNvPr>
          <p:cNvSpPr/>
          <p:nvPr userDrawn="1"/>
        </p:nvSpPr>
        <p:spPr>
          <a:xfrm>
            <a:off x="389490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58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Size Welcom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6139444-32C9-40D8-BEC3-DA679E634F1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147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2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of 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86716B01-C031-4822-9A39-7DF89AA4D51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29881" y="3318033"/>
            <a:ext cx="6638735" cy="2778729"/>
          </a:xfrm>
          <a:custGeom>
            <a:avLst/>
            <a:gdLst>
              <a:gd name="connsiteX0" fmla="*/ 0 w 6638735"/>
              <a:gd name="connsiteY0" fmla="*/ 0 h 2778729"/>
              <a:gd name="connsiteX1" fmla="*/ 6638735 w 6638735"/>
              <a:gd name="connsiteY1" fmla="*/ 0 h 2778729"/>
              <a:gd name="connsiteX2" fmla="*/ 6638735 w 6638735"/>
              <a:gd name="connsiteY2" fmla="*/ 2778729 h 2778729"/>
              <a:gd name="connsiteX3" fmla="*/ 0 w 6638735"/>
              <a:gd name="connsiteY3" fmla="*/ 2778729 h 2778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38735" h="2778729">
                <a:moveTo>
                  <a:pt x="0" y="0"/>
                </a:moveTo>
                <a:lnTo>
                  <a:pt x="6638735" y="0"/>
                </a:lnTo>
                <a:lnTo>
                  <a:pt x="6638735" y="2778729"/>
                </a:lnTo>
                <a:lnTo>
                  <a:pt x="0" y="2778729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170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6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 Side Vertica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2D03B5-430D-4ADA-82F7-0A7EC5888D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525" y="0"/>
            <a:ext cx="3983546" cy="6270594"/>
          </a:xfrm>
          <a:custGeom>
            <a:avLst/>
            <a:gdLst>
              <a:gd name="connsiteX0" fmla="*/ 0 w 3983546"/>
              <a:gd name="connsiteY0" fmla="*/ 0 h 6270594"/>
              <a:gd name="connsiteX1" fmla="*/ 3983546 w 3983546"/>
              <a:gd name="connsiteY1" fmla="*/ 0 h 6270594"/>
              <a:gd name="connsiteX2" fmla="*/ 3983546 w 3983546"/>
              <a:gd name="connsiteY2" fmla="*/ 6270594 h 6270594"/>
              <a:gd name="connsiteX3" fmla="*/ 0 w 3983546"/>
              <a:gd name="connsiteY3" fmla="*/ 6270594 h 6270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3546" h="6270594">
                <a:moveTo>
                  <a:pt x="0" y="0"/>
                </a:moveTo>
                <a:lnTo>
                  <a:pt x="3983546" y="0"/>
                </a:lnTo>
                <a:lnTo>
                  <a:pt x="3983546" y="6270594"/>
                </a:lnTo>
                <a:lnTo>
                  <a:pt x="0" y="627059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51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Membe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8">
            <a:extLst>
              <a:ext uri="{FF2B5EF4-FFF2-40B4-BE49-F238E27FC236}">
                <a16:creationId xmlns:a16="http://schemas.microsoft.com/office/drawing/2014/main" id="{CD23E349-9495-46E2-8DB5-07164F68FA3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57461" y="4485417"/>
            <a:ext cx="2481358" cy="1628204"/>
          </a:xfrm>
          <a:custGeom>
            <a:avLst/>
            <a:gdLst>
              <a:gd name="connsiteX0" fmla="*/ 294894 w 2481358"/>
              <a:gd name="connsiteY0" fmla="*/ 0 h 1628204"/>
              <a:gd name="connsiteX1" fmla="*/ 2186464 w 2481358"/>
              <a:gd name="connsiteY1" fmla="*/ 0 h 1628204"/>
              <a:gd name="connsiteX2" fmla="*/ 2481358 w 2481358"/>
              <a:gd name="connsiteY2" fmla="*/ 294894 h 1628204"/>
              <a:gd name="connsiteX3" fmla="*/ 2481358 w 2481358"/>
              <a:gd name="connsiteY3" fmla="*/ 1333310 h 1628204"/>
              <a:gd name="connsiteX4" fmla="*/ 2186464 w 2481358"/>
              <a:gd name="connsiteY4" fmla="*/ 1628204 h 1628204"/>
              <a:gd name="connsiteX5" fmla="*/ 294894 w 2481358"/>
              <a:gd name="connsiteY5" fmla="*/ 1628204 h 1628204"/>
              <a:gd name="connsiteX6" fmla="*/ 0 w 2481358"/>
              <a:gd name="connsiteY6" fmla="*/ 1333310 h 1628204"/>
              <a:gd name="connsiteX7" fmla="*/ 0 w 2481358"/>
              <a:gd name="connsiteY7" fmla="*/ 294894 h 1628204"/>
              <a:gd name="connsiteX8" fmla="*/ 294894 w 2481358"/>
              <a:gd name="connsiteY8" fmla="*/ 0 h 162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81358" h="1628204">
                <a:moveTo>
                  <a:pt x="294894" y="0"/>
                </a:moveTo>
                <a:lnTo>
                  <a:pt x="2186464" y="0"/>
                </a:lnTo>
                <a:cubicBezTo>
                  <a:pt x="2349330" y="0"/>
                  <a:pt x="2481358" y="132029"/>
                  <a:pt x="2481358" y="294894"/>
                </a:cubicBezTo>
                <a:lnTo>
                  <a:pt x="2481358" y="1333310"/>
                </a:lnTo>
                <a:cubicBezTo>
                  <a:pt x="2481358" y="1496175"/>
                  <a:pt x="2349330" y="1628204"/>
                  <a:pt x="2186464" y="1628204"/>
                </a:cubicBezTo>
                <a:lnTo>
                  <a:pt x="294894" y="1628204"/>
                </a:lnTo>
                <a:cubicBezTo>
                  <a:pt x="132028" y="1628204"/>
                  <a:pt x="0" y="1496175"/>
                  <a:pt x="0" y="1333310"/>
                </a:cubicBezTo>
                <a:lnTo>
                  <a:pt x="0" y="294894"/>
                </a:lnTo>
                <a:cubicBezTo>
                  <a:pt x="0" y="132029"/>
                  <a:pt x="132028" y="0"/>
                  <a:pt x="294894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Picture Placeholder 17">
            <a:extLst>
              <a:ext uri="{FF2B5EF4-FFF2-40B4-BE49-F238E27FC236}">
                <a16:creationId xmlns:a16="http://schemas.microsoft.com/office/drawing/2014/main" id="{3DB947E6-7182-453C-974C-AF4E7B7312F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57461" y="2357438"/>
            <a:ext cx="2481358" cy="1628203"/>
          </a:xfrm>
          <a:custGeom>
            <a:avLst/>
            <a:gdLst>
              <a:gd name="connsiteX0" fmla="*/ 294894 w 2481358"/>
              <a:gd name="connsiteY0" fmla="*/ 0 h 1628203"/>
              <a:gd name="connsiteX1" fmla="*/ 2186464 w 2481358"/>
              <a:gd name="connsiteY1" fmla="*/ 0 h 1628203"/>
              <a:gd name="connsiteX2" fmla="*/ 2481358 w 2481358"/>
              <a:gd name="connsiteY2" fmla="*/ 294894 h 1628203"/>
              <a:gd name="connsiteX3" fmla="*/ 2481358 w 2481358"/>
              <a:gd name="connsiteY3" fmla="*/ 1333309 h 1628203"/>
              <a:gd name="connsiteX4" fmla="*/ 2186464 w 2481358"/>
              <a:gd name="connsiteY4" fmla="*/ 1628203 h 1628203"/>
              <a:gd name="connsiteX5" fmla="*/ 294894 w 2481358"/>
              <a:gd name="connsiteY5" fmla="*/ 1628203 h 1628203"/>
              <a:gd name="connsiteX6" fmla="*/ 0 w 2481358"/>
              <a:gd name="connsiteY6" fmla="*/ 1333309 h 1628203"/>
              <a:gd name="connsiteX7" fmla="*/ 0 w 2481358"/>
              <a:gd name="connsiteY7" fmla="*/ 294894 h 1628203"/>
              <a:gd name="connsiteX8" fmla="*/ 294894 w 2481358"/>
              <a:gd name="connsiteY8" fmla="*/ 0 h 1628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81358" h="1628203">
                <a:moveTo>
                  <a:pt x="294894" y="0"/>
                </a:moveTo>
                <a:lnTo>
                  <a:pt x="2186464" y="0"/>
                </a:lnTo>
                <a:cubicBezTo>
                  <a:pt x="2349330" y="0"/>
                  <a:pt x="2481358" y="132029"/>
                  <a:pt x="2481358" y="294894"/>
                </a:cubicBezTo>
                <a:lnTo>
                  <a:pt x="2481358" y="1333309"/>
                </a:lnTo>
                <a:cubicBezTo>
                  <a:pt x="2481358" y="1496175"/>
                  <a:pt x="2349330" y="1628203"/>
                  <a:pt x="2186464" y="1628203"/>
                </a:cubicBezTo>
                <a:lnTo>
                  <a:pt x="294894" y="1628203"/>
                </a:lnTo>
                <a:cubicBezTo>
                  <a:pt x="132028" y="1628203"/>
                  <a:pt x="0" y="1496175"/>
                  <a:pt x="0" y="1333309"/>
                </a:cubicBezTo>
                <a:lnTo>
                  <a:pt x="0" y="294894"/>
                </a:lnTo>
                <a:cubicBezTo>
                  <a:pt x="0" y="132029"/>
                  <a:pt x="132028" y="0"/>
                  <a:pt x="294894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Picture Placeholder 16">
            <a:extLst>
              <a:ext uri="{FF2B5EF4-FFF2-40B4-BE49-F238E27FC236}">
                <a16:creationId xmlns:a16="http://schemas.microsoft.com/office/drawing/2014/main" id="{9106335D-57D9-4C21-BC99-B484E3048AB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6080" y="4485417"/>
            <a:ext cx="2481358" cy="1628204"/>
          </a:xfrm>
          <a:custGeom>
            <a:avLst/>
            <a:gdLst>
              <a:gd name="connsiteX0" fmla="*/ 294894 w 2481358"/>
              <a:gd name="connsiteY0" fmla="*/ 0 h 1628204"/>
              <a:gd name="connsiteX1" fmla="*/ 2186464 w 2481358"/>
              <a:gd name="connsiteY1" fmla="*/ 0 h 1628204"/>
              <a:gd name="connsiteX2" fmla="*/ 2481358 w 2481358"/>
              <a:gd name="connsiteY2" fmla="*/ 294894 h 1628204"/>
              <a:gd name="connsiteX3" fmla="*/ 2481358 w 2481358"/>
              <a:gd name="connsiteY3" fmla="*/ 1333310 h 1628204"/>
              <a:gd name="connsiteX4" fmla="*/ 2186464 w 2481358"/>
              <a:gd name="connsiteY4" fmla="*/ 1628204 h 1628204"/>
              <a:gd name="connsiteX5" fmla="*/ 294894 w 2481358"/>
              <a:gd name="connsiteY5" fmla="*/ 1628204 h 1628204"/>
              <a:gd name="connsiteX6" fmla="*/ 0 w 2481358"/>
              <a:gd name="connsiteY6" fmla="*/ 1333310 h 1628204"/>
              <a:gd name="connsiteX7" fmla="*/ 0 w 2481358"/>
              <a:gd name="connsiteY7" fmla="*/ 294894 h 1628204"/>
              <a:gd name="connsiteX8" fmla="*/ 294894 w 2481358"/>
              <a:gd name="connsiteY8" fmla="*/ 0 h 162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81358" h="1628204">
                <a:moveTo>
                  <a:pt x="294894" y="0"/>
                </a:moveTo>
                <a:lnTo>
                  <a:pt x="2186464" y="0"/>
                </a:lnTo>
                <a:cubicBezTo>
                  <a:pt x="2349329" y="0"/>
                  <a:pt x="2481358" y="132029"/>
                  <a:pt x="2481358" y="294894"/>
                </a:cubicBezTo>
                <a:lnTo>
                  <a:pt x="2481358" y="1333310"/>
                </a:lnTo>
                <a:cubicBezTo>
                  <a:pt x="2481358" y="1496175"/>
                  <a:pt x="2349329" y="1628204"/>
                  <a:pt x="2186464" y="1628204"/>
                </a:cubicBezTo>
                <a:lnTo>
                  <a:pt x="294894" y="1628204"/>
                </a:lnTo>
                <a:cubicBezTo>
                  <a:pt x="132029" y="1628204"/>
                  <a:pt x="0" y="1496175"/>
                  <a:pt x="0" y="1333310"/>
                </a:cubicBezTo>
                <a:lnTo>
                  <a:pt x="0" y="294894"/>
                </a:lnTo>
                <a:cubicBezTo>
                  <a:pt x="0" y="132029"/>
                  <a:pt x="132029" y="0"/>
                  <a:pt x="294894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35AE4D42-6464-491A-B0E1-EA0E0ACD88A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6080" y="2357438"/>
            <a:ext cx="2481358" cy="1628203"/>
          </a:xfrm>
          <a:custGeom>
            <a:avLst/>
            <a:gdLst>
              <a:gd name="connsiteX0" fmla="*/ 294894 w 2481358"/>
              <a:gd name="connsiteY0" fmla="*/ 0 h 1628203"/>
              <a:gd name="connsiteX1" fmla="*/ 2186464 w 2481358"/>
              <a:gd name="connsiteY1" fmla="*/ 0 h 1628203"/>
              <a:gd name="connsiteX2" fmla="*/ 2481358 w 2481358"/>
              <a:gd name="connsiteY2" fmla="*/ 294894 h 1628203"/>
              <a:gd name="connsiteX3" fmla="*/ 2481358 w 2481358"/>
              <a:gd name="connsiteY3" fmla="*/ 1333309 h 1628203"/>
              <a:gd name="connsiteX4" fmla="*/ 2186464 w 2481358"/>
              <a:gd name="connsiteY4" fmla="*/ 1628203 h 1628203"/>
              <a:gd name="connsiteX5" fmla="*/ 294894 w 2481358"/>
              <a:gd name="connsiteY5" fmla="*/ 1628203 h 1628203"/>
              <a:gd name="connsiteX6" fmla="*/ 0 w 2481358"/>
              <a:gd name="connsiteY6" fmla="*/ 1333309 h 1628203"/>
              <a:gd name="connsiteX7" fmla="*/ 0 w 2481358"/>
              <a:gd name="connsiteY7" fmla="*/ 294894 h 1628203"/>
              <a:gd name="connsiteX8" fmla="*/ 294894 w 2481358"/>
              <a:gd name="connsiteY8" fmla="*/ 0 h 1628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81358" h="1628203">
                <a:moveTo>
                  <a:pt x="294894" y="0"/>
                </a:moveTo>
                <a:lnTo>
                  <a:pt x="2186464" y="0"/>
                </a:lnTo>
                <a:cubicBezTo>
                  <a:pt x="2349329" y="0"/>
                  <a:pt x="2481358" y="132029"/>
                  <a:pt x="2481358" y="294894"/>
                </a:cubicBezTo>
                <a:lnTo>
                  <a:pt x="2481358" y="1333309"/>
                </a:lnTo>
                <a:cubicBezTo>
                  <a:pt x="2481358" y="1496175"/>
                  <a:pt x="2349329" y="1628203"/>
                  <a:pt x="2186464" y="1628203"/>
                </a:cubicBezTo>
                <a:lnTo>
                  <a:pt x="294894" y="1628203"/>
                </a:lnTo>
                <a:cubicBezTo>
                  <a:pt x="132029" y="1628203"/>
                  <a:pt x="0" y="1496175"/>
                  <a:pt x="0" y="1333309"/>
                </a:cubicBezTo>
                <a:lnTo>
                  <a:pt x="0" y="294894"/>
                </a:lnTo>
                <a:cubicBezTo>
                  <a:pt x="0" y="132029"/>
                  <a:pt x="132029" y="0"/>
                  <a:pt x="294894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1509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33333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3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33333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33333" fill="hold" grpId="0" nodeType="withEffect">
                                  <p:stCondLst>
                                    <p:cond delay="35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bile Size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C12996-B722-4DCB-9F3A-B3473BF1AF8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91744" y="613886"/>
            <a:ext cx="3616833" cy="6244114"/>
          </a:xfrm>
          <a:custGeom>
            <a:avLst/>
            <a:gdLst>
              <a:gd name="connsiteX0" fmla="*/ 407384 w 3616833"/>
              <a:gd name="connsiteY0" fmla="*/ 0 h 6244114"/>
              <a:gd name="connsiteX1" fmla="*/ 3209544 w 3616833"/>
              <a:gd name="connsiteY1" fmla="*/ 0 h 6244114"/>
              <a:gd name="connsiteX2" fmla="*/ 3616833 w 3616833"/>
              <a:gd name="connsiteY2" fmla="*/ 402241 h 6244114"/>
              <a:gd name="connsiteX3" fmla="*/ 3616833 w 3616833"/>
              <a:gd name="connsiteY3" fmla="*/ 6244114 h 6244114"/>
              <a:gd name="connsiteX4" fmla="*/ 0 w 3616833"/>
              <a:gd name="connsiteY4" fmla="*/ 6244114 h 6244114"/>
              <a:gd name="connsiteX5" fmla="*/ 0 w 3616833"/>
              <a:gd name="connsiteY5" fmla="*/ 407384 h 6244114"/>
              <a:gd name="connsiteX6" fmla="*/ 407384 w 3616833"/>
              <a:gd name="connsiteY6" fmla="*/ 0 h 624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16833" h="6244114">
                <a:moveTo>
                  <a:pt x="407384" y="0"/>
                </a:moveTo>
                <a:lnTo>
                  <a:pt x="3209544" y="0"/>
                </a:lnTo>
                <a:cubicBezTo>
                  <a:pt x="3432420" y="240"/>
                  <a:pt x="3613814" y="179384"/>
                  <a:pt x="3616833" y="402241"/>
                </a:cubicBezTo>
                <a:lnTo>
                  <a:pt x="3616833" y="6244114"/>
                </a:lnTo>
                <a:lnTo>
                  <a:pt x="0" y="6244114"/>
                </a:lnTo>
                <a:lnTo>
                  <a:pt x="0" y="407384"/>
                </a:lnTo>
                <a:cubicBezTo>
                  <a:pt x="267" y="182501"/>
                  <a:pt x="182499" y="263"/>
                  <a:pt x="407384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32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ight Corner Squa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36E5574-1527-4D17-A392-1A8586279B9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24598" y="2559748"/>
            <a:ext cx="4367403" cy="4298252"/>
          </a:xfrm>
          <a:custGeom>
            <a:avLst/>
            <a:gdLst>
              <a:gd name="connsiteX0" fmla="*/ 0 w 4367403"/>
              <a:gd name="connsiteY0" fmla="*/ 0 h 4298252"/>
              <a:gd name="connsiteX1" fmla="*/ 4367403 w 4367403"/>
              <a:gd name="connsiteY1" fmla="*/ 0 h 4298252"/>
              <a:gd name="connsiteX2" fmla="*/ 4367403 w 4367403"/>
              <a:gd name="connsiteY2" fmla="*/ 4298252 h 4298252"/>
              <a:gd name="connsiteX3" fmla="*/ 0 w 4367403"/>
              <a:gd name="connsiteY3" fmla="*/ 4298252 h 4298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7403" h="4298252">
                <a:moveTo>
                  <a:pt x="0" y="0"/>
                </a:moveTo>
                <a:lnTo>
                  <a:pt x="4367403" y="0"/>
                </a:lnTo>
                <a:lnTo>
                  <a:pt x="4367403" y="4298252"/>
                </a:lnTo>
                <a:lnTo>
                  <a:pt x="0" y="429825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85659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6139444-32C9-40D8-BEC3-DA679E634F1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909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2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9" r:id="rId16"/>
    <p:sldLayoutId id="2147483665" r:id="rId17"/>
    <p:sldLayoutId id="2147483666" r:id="rId18"/>
    <p:sldLayoutId id="2147483667" r:id="rId19"/>
    <p:sldLayoutId id="2147483668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E2305F0-AEF0-4F6E-9F97-23610BA2752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4F21E91-070E-4840-B479-1A43981EB663}"/>
              </a:ext>
            </a:extLst>
          </p:cNvPr>
          <p:cNvGrpSpPr/>
          <p:nvPr/>
        </p:nvGrpSpPr>
        <p:grpSpPr>
          <a:xfrm>
            <a:off x="0" y="990600"/>
            <a:ext cx="10544222" cy="4878800"/>
            <a:chOff x="0" y="990600"/>
            <a:chExt cx="10544222" cy="4878800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A3732570-3276-413B-8C8C-85111D36FC59}"/>
                </a:ext>
              </a:extLst>
            </p:cNvPr>
            <p:cNvSpPr/>
            <p:nvPr/>
          </p:nvSpPr>
          <p:spPr>
            <a:xfrm>
              <a:off x="0" y="990600"/>
              <a:ext cx="10544222" cy="4878800"/>
            </a:xfrm>
            <a:custGeom>
              <a:avLst/>
              <a:gdLst>
                <a:gd name="connsiteX0" fmla="*/ 10403777 w 10544222"/>
                <a:gd name="connsiteY0" fmla="*/ 2848737 h 4878800"/>
                <a:gd name="connsiteX1" fmla="*/ 9110853 w 10544222"/>
                <a:gd name="connsiteY1" fmla="*/ 4511040 h 4878800"/>
                <a:gd name="connsiteX2" fmla="*/ 8358950 w 10544222"/>
                <a:gd name="connsiteY2" fmla="*/ 4878801 h 4878800"/>
                <a:gd name="connsiteX3" fmla="*/ 0 w 10544222"/>
                <a:gd name="connsiteY3" fmla="*/ 4878801 h 4878800"/>
                <a:gd name="connsiteX4" fmla="*/ 0 w 10544222"/>
                <a:gd name="connsiteY4" fmla="*/ 4402550 h 4878800"/>
                <a:gd name="connsiteX5" fmla="*/ 8126064 w 10544222"/>
                <a:gd name="connsiteY5" fmla="*/ 4402550 h 4878800"/>
                <a:gd name="connsiteX6" fmla="*/ 8877967 w 10544222"/>
                <a:gd name="connsiteY6" fmla="*/ 4034790 h 4878800"/>
                <a:gd name="connsiteX7" fmla="*/ 9800463 w 10544222"/>
                <a:gd name="connsiteY7" fmla="*/ 2848737 h 4878800"/>
                <a:gd name="connsiteX8" fmla="*/ 9800463 w 10544222"/>
                <a:gd name="connsiteY8" fmla="*/ 2029968 h 4878800"/>
                <a:gd name="connsiteX9" fmla="*/ 8877967 w 10544222"/>
                <a:gd name="connsiteY9" fmla="*/ 843915 h 4878800"/>
                <a:gd name="connsiteX10" fmla="*/ 8126064 w 10544222"/>
                <a:gd name="connsiteY10" fmla="*/ 476155 h 4878800"/>
                <a:gd name="connsiteX11" fmla="*/ 0 w 10544222"/>
                <a:gd name="connsiteY11" fmla="*/ 476155 h 4878800"/>
                <a:gd name="connsiteX12" fmla="*/ 0 w 10544222"/>
                <a:gd name="connsiteY12" fmla="*/ 0 h 4878800"/>
                <a:gd name="connsiteX13" fmla="*/ 8358950 w 10544222"/>
                <a:gd name="connsiteY13" fmla="*/ 0 h 4878800"/>
                <a:gd name="connsiteX14" fmla="*/ 9110853 w 10544222"/>
                <a:gd name="connsiteY14" fmla="*/ 367665 h 4878800"/>
                <a:gd name="connsiteX15" fmla="*/ 10403777 w 10544222"/>
                <a:gd name="connsiteY15" fmla="*/ 2029968 h 4878800"/>
                <a:gd name="connsiteX16" fmla="*/ 10403777 w 10544222"/>
                <a:gd name="connsiteY16" fmla="*/ 2848737 h 487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44222" h="4878800">
                  <a:moveTo>
                    <a:pt x="10403777" y="2848737"/>
                  </a:moveTo>
                  <a:lnTo>
                    <a:pt x="9110853" y="4511040"/>
                  </a:lnTo>
                  <a:cubicBezTo>
                    <a:pt x="8930354" y="4743069"/>
                    <a:pt x="8652891" y="4878801"/>
                    <a:pt x="8358950" y="4878801"/>
                  </a:cubicBezTo>
                  <a:lnTo>
                    <a:pt x="0" y="4878801"/>
                  </a:lnTo>
                  <a:lnTo>
                    <a:pt x="0" y="4402550"/>
                  </a:lnTo>
                  <a:lnTo>
                    <a:pt x="8126064" y="4402550"/>
                  </a:lnTo>
                  <a:cubicBezTo>
                    <a:pt x="8420005" y="4402550"/>
                    <a:pt x="8697468" y="4266819"/>
                    <a:pt x="8877967" y="4034790"/>
                  </a:cubicBezTo>
                  <a:lnTo>
                    <a:pt x="9800463" y="2848737"/>
                  </a:lnTo>
                  <a:cubicBezTo>
                    <a:pt x="9987724" y="2607945"/>
                    <a:pt x="9987724" y="2270760"/>
                    <a:pt x="9800463" y="2029968"/>
                  </a:cubicBezTo>
                  <a:lnTo>
                    <a:pt x="8877967" y="843915"/>
                  </a:lnTo>
                  <a:cubicBezTo>
                    <a:pt x="8697468" y="611886"/>
                    <a:pt x="8420005" y="476155"/>
                    <a:pt x="8126064" y="476155"/>
                  </a:cubicBezTo>
                  <a:lnTo>
                    <a:pt x="0" y="476155"/>
                  </a:lnTo>
                  <a:lnTo>
                    <a:pt x="0" y="0"/>
                  </a:lnTo>
                  <a:lnTo>
                    <a:pt x="8358950" y="0"/>
                  </a:lnTo>
                  <a:cubicBezTo>
                    <a:pt x="8652891" y="0"/>
                    <a:pt x="8930354" y="135731"/>
                    <a:pt x="9110853" y="367665"/>
                  </a:cubicBezTo>
                  <a:lnTo>
                    <a:pt x="10403777" y="2029968"/>
                  </a:lnTo>
                  <a:cubicBezTo>
                    <a:pt x="10591038" y="2270760"/>
                    <a:pt x="10591038" y="2607945"/>
                    <a:pt x="10403777" y="284873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8402083-D47B-40A2-8473-D49D2DE45671}"/>
                </a:ext>
              </a:extLst>
            </p:cNvPr>
            <p:cNvSpPr/>
            <p:nvPr/>
          </p:nvSpPr>
          <p:spPr>
            <a:xfrm>
              <a:off x="0" y="1466754"/>
              <a:ext cx="9940908" cy="3926395"/>
            </a:xfrm>
            <a:custGeom>
              <a:avLst/>
              <a:gdLst>
                <a:gd name="connsiteX0" fmla="*/ 9800463 w 9940908"/>
                <a:gd name="connsiteY0" fmla="*/ 2372582 h 3926395"/>
                <a:gd name="connsiteX1" fmla="*/ 8877967 w 9940908"/>
                <a:gd name="connsiteY1" fmla="*/ 3558635 h 3926395"/>
                <a:gd name="connsiteX2" fmla="*/ 8126064 w 9940908"/>
                <a:gd name="connsiteY2" fmla="*/ 3926396 h 3926395"/>
                <a:gd name="connsiteX3" fmla="*/ 0 w 9940908"/>
                <a:gd name="connsiteY3" fmla="*/ 3926396 h 3926395"/>
                <a:gd name="connsiteX4" fmla="*/ 0 w 9940908"/>
                <a:gd name="connsiteY4" fmla="*/ 0 h 3926395"/>
                <a:gd name="connsiteX5" fmla="*/ 8126064 w 9940908"/>
                <a:gd name="connsiteY5" fmla="*/ 0 h 3926395"/>
                <a:gd name="connsiteX6" fmla="*/ 8877967 w 9940908"/>
                <a:gd name="connsiteY6" fmla="*/ 367760 h 3926395"/>
                <a:gd name="connsiteX7" fmla="*/ 9800463 w 9940908"/>
                <a:gd name="connsiteY7" fmla="*/ 1553813 h 3926395"/>
                <a:gd name="connsiteX8" fmla="*/ 9800463 w 9940908"/>
                <a:gd name="connsiteY8" fmla="*/ 2372582 h 392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40908" h="3926395">
                  <a:moveTo>
                    <a:pt x="9800463" y="2372582"/>
                  </a:moveTo>
                  <a:lnTo>
                    <a:pt x="8877967" y="3558635"/>
                  </a:lnTo>
                  <a:cubicBezTo>
                    <a:pt x="8697468" y="3790664"/>
                    <a:pt x="8420005" y="3926396"/>
                    <a:pt x="8126064" y="3926396"/>
                  </a:cubicBezTo>
                  <a:lnTo>
                    <a:pt x="0" y="3926396"/>
                  </a:lnTo>
                  <a:lnTo>
                    <a:pt x="0" y="0"/>
                  </a:lnTo>
                  <a:lnTo>
                    <a:pt x="8126064" y="0"/>
                  </a:lnTo>
                  <a:cubicBezTo>
                    <a:pt x="8420005" y="0"/>
                    <a:pt x="8697468" y="135731"/>
                    <a:pt x="8877967" y="367760"/>
                  </a:cubicBezTo>
                  <a:lnTo>
                    <a:pt x="9800463" y="1553813"/>
                  </a:lnTo>
                  <a:cubicBezTo>
                    <a:pt x="9987724" y="1794605"/>
                    <a:pt x="9987724" y="2131790"/>
                    <a:pt x="9800463" y="2372582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90000"/>
                  </a:schemeClr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6BE91A9-2050-422D-89B2-A780F2EBCB27}"/>
              </a:ext>
            </a:extLst>
          </p:cNvPr>
          <p:cNvSpPr txBox="1"/>
          <p:nvPr/>
        </p:nvSpPr>
        <p:spPr>
          <a:xfrm>
            <a:off x="372874" y="2351782"/>
            <a:ext cx="86314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Montserrat ExtraBold"/>
                <a:cs typeface="Poppins"/>
                <a:sym typeface="Poppins"/>
                <a:rtl val="0"/>
              </a:rPr>
              <a:t>Welcome to Our Today’s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Montserrat ExtraBold"/>
                <a:cs typeface="Poppins"/>
                <a:sym typeface="Poppins"/>
                <a:rtl val="0"/>
              </a:rPr>
              <a:t>Presentation Slide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4C3763-1524-4657-84A9-2AF1E95E2898}"/>
              </a:ext>
            </a:extLst>
          </p:cNvPr>
          <p:cNvSpPr txBox="1"/>
          <p:nvPr/>
        </p:nvSpPr>
        <p:spPr>
          <a:xfrm>
            <a:off x="372874" y="2048160"/>
            <a:ext cx="31790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Montserrat SemiBold" panose="00000700000000000000" pitchFamily="2" charset="0"/>
                <a:cs typeface="Poppins"/>
                <a:sym typeface="Poppins"/>
                <a:rtl val="0"/>
              </a:rPr>
              <a:t>Write Your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r="100000" b="100000"/>
                  </a:path>
                </a:gradFill>
                <a:effectLst/>
                <a:uLnTx/>
                <a:uFillTx/>
                <a:latin typeface="Montserrat SemiBold" panose="00000700000000000000" pitchFamily="2" charset="0"/>
                <a:cs typeface="Poppins"/>
                <a:sym typeface="Poppins"/>
                <a:rtl val="0"/>
              </a:rPr>
              <a:t>Company Name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A94208-B804-4A97-816D-F222A46DA3AD}"/>
              </a:ext>
            </a:extLst>
          </p:cNvPr>
          <p:cNvSpPr txBox="1"/>
          <p:nvPr/>
        </p:nvSpPr>
        <p:spPr>
          <a:xfrm>
            <a:off x="372875" y="3886511"/>
            <a:ext cx="86314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Brief Text to Explain the Topic of Your Presentation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Montserrat" panose="02000505000000020004" pitchFamily="2" charset="0"/>
                <a:cs typeface="Poppins"/>
                <a:sym typeface="Poppins"/>
                <a:rtl val="0"/>
              </a:rPr>
              <a:t>This is Just a Demo So Consider Replacing These Texts with Your Own Presentation Content.</a:t>
            </a:r>
          </a:p>
        </p:txBody>
      </p:sp>
    </p:spTree>
    <p:extLst>
      <p:ext uri="{BB962C8B-B14F-4D97-AF65-F5344CB8AC3E}">
        <p14:creationId xmlns:p14="http://schemas.microsoft.com/office/powerpoint/2010/main" val="234712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2666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3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3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3000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Rectangle: Rounded Corners 207">
            <a:extLst>
              <a:ext uri="{FF2B5EF4-FFF2-40B4-BE49-F238E27FC236}">
                <a16:creationId xmlns:a16="http://schemas.microsoft.com/office/drawing/2014/main" id="{465C80F3-9DB2-46E3-8350-D3EBFE465798}"/>
              </a:ext>
            </a:extLst>
          </p:cNvPr>
          <p:cNvSpPr/>
          <p:nvPr/>
        </p:nvSpPr>
        <p:spPr>
          <a:xfrm>
            <a:off x="849630" y="2007311"/>
            <a:ext cx="2242375" cy="4131849"/>
          </a:xfrm>
          <a:prstGeom prst="roundRect">
            <a:avLst>
              <a:gd name="adj" fmla="val 4962"/>
            </a:avLst>
          </a:prstGeom>
          <a:gradFill>
            <a:gsLst>
              <a:gs pos="0">
                <a:srgbClr val="D1E7FB"/>
              </a:gs>
              <a:gs pos="100000">
                <a:srgbClr val="E8F6FE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4633B0D5-17DA-4C70-AD50-9E0E43D3EE79}"/>
              </a:ext>
            </a:extLst>
          </p:cNvPr>
          <p:cNvSpPr txBox="1"/>
          <p:nvPr/>
        </p:nvSpPr>
        <p:spPr>
          <a:xfrm>
            <a:off x="1238886" y="2120480"/>
            <a:ext cx="1463862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$39</a:t>
            </a: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7283C45E-D73E-48B4-BA05-6B8724410CC8}"/>
              </a:ext>
            </a:extLst>
          </p:cNvPr>
          <p:cNvSpPr txBox="1"/>
          <p:nvPr/>
        </p:nvSpPr>
        <p:spPr>
          <a:xfrm>
            <a:off x="1053465" y="2897856"/>
            <a:ext cx="183470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PER MONTH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C3EBBC6-EA8B-4E23-98C3-98952062411A}"/>
              </a:ext>
            </a:extLst>
          </p:cNvPr>
          <p:cNvGrpSpPr/>
          <p:nvPr/>
        </p:nvGrpSpPr>
        <p:grpSpPr>
          <a:xfrm>
            <a:off x="1053465" y="3272136"/>
            <a:ext cx="1834705" cy="2438400"/>
            <a:chOff x="1053465" y="3272136"/>
            <a:chExt cx="1834705" cy="2438400"/>
          </a:xfrm>
        </p:grpSpPr>
        <p:sp>
          <p:nvSpPr>
            <p:cNvPr id="211" name="Rectangle: Rounded Corners 210">
              <a:extLst>
                <a:ext uri="{FF2B5EF4-FFF2-40B4-BE49-F238E27FC236}">
                  <a16:creationId xmlns:a16="http://schemas.microsoft.com/office/drawing/2014/main" id="{DDE690A1-FFB0-4384-BBBE-8CD1CF680F4A}"/>
                </a:ext>
              </a:extLst>
            </p:cNvPr>
            <p:cNvSpPr/>
            <p:nvPr/>
          </p:nvSpPr>
          <p:spPr>
            <a:xfrm>
              <a:off x="1053465" y="3272136"/>
              <a:ext cx="1834705" cy="2438400"/>
            </a:xfrm>
            <a:prstGeom prst="roundRect">
              <a:avLst>
                <a:gd name="adj" fmla="val 4899"/>
              </a:avLst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06DDCF74-9D0E-4290-AC67-5F56825ED827}"/>
                </a:ext>
              </a:extLst>
            </p:cNvPr>
            <p:cNvSpPr/>
            <p:nvPr/>
          </p:nvSpPr>
          <p:spPr>
            <a:xfrm>
              <a:off x="1290160" y="3820011"/>
              <a:ext cx="1361314" cy="50008"/>
            </a:xfrm>
            <a:custGeom>
              <a:avLst/>
              <a:gdLst>
                <a:gd name="connsiteX0" fmla="*/ 1330882 w 1361314"/>
                <a:gd name="connsiteY0" fmla="*/ 53571 h 50008"/>
                <a:gd name="connsiteX1" fmla="*/ 19860 w 1361314"/>
                <a:gd name="connsiteY1" fmla="*/ 53571 h 50008"/>
                <a:gd name="connsiteX2" fmla="*/ -5190 w 1361314"/>
                <a:gd name="connsiteY2" fmla="*/ 28522 h 50008"/>
                <a:gd name="connsiteX3" fmla="*/ 19767 w 1361314"/>
                <a:gd name="connsiteY3" fmla="*/ 3565 h 50008"/>
                <a:gd name="connsiteX4" fmla="*/ 19860 w 1361314"/>
                <a:gd name="connsiteY4" fmla="*/ 3565 h 50008"/>
                <a:gd name="connsiteX5" fmla="*/ 1330882 w 1361314"/>
                <a:gd name="connsiteY5" fmla="*/ 3565 h 50008"/>
                <a:gd name="connsiteX6" fmla="*/ 1356123 w 1361314"/>
                <a:gd name="connsiteY6" fmla="*/ 28140 h 50008"/>
                <a:gd name="connsiteX7" fmla="*/ 1331454 w 1361314"/>
                <a:gd name="connsiteY7" fmla="*/ 53571 h 50008"/>
                <a:gd name="connsiteX8" fmla="*/ 1330882 w 1361314"/>
                <a:gd name="connsiteY8" fmla="*/ 53571 h 50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1314" h="50008">
                  <a:moveTo>
                    <a:pt x="1330882" y="53571"/>
                  </a:moveTo>
                  <a:lnTo>
                    <a:pt x="19860" y="53571"/>
                  </a:lnTo>
                  <a:cubicBezTo>
                    <a:pt x="6047" y="53571"/>
                    <a:pt x="-5190" y="42332"/>
                    <a:pt x="-5190" y="28522"/>
                  </a:cubicBezTo>
                  <a:cubicBezTo>
                    <a:pt x="-5190" y="14711"/>
                    <a:pt x="5954" y="3565"/>
                    <a:pt x="19767" y="3565"/>
                  </a:cubicBezTo>
                  <a:cubicBezTo>
                    <a:pt x="19767" y="3565"/>
                    <a:pt x="19860" y="3565"/>
                    <a:pt x="19860" y="3565"/>
                  </a:cubicBezTo>
                  <a:lnTo>
                    <a:pt x="1330882" y="3565"/>
                  </a:lnTo>
                  <a:cubicBezTo>
                    <a:pt x="1344598" y="3374"/>
                    <a:pt x="1355932" y="14425"/>
                    <a:pt x="1356123" y="28140"/>
                  </a:cubicBezTo>
                  <a:cubicBezTo>
                    <a:pt x="1356313" y="41951"/>
                    <a:pt x="1345263" y="53381"/>
                    <a:pt x="1331454" y="53571"/>
                  </a:cubicBezTo>
                  <a:cubicBezTo>
                    <a:pt x="1331264" y="53571"/>
                    <a:pt x="1331073" y="53571"/>
                    <a:pt x="1330882" y="53571"/>
                  </a:cubicBezTo>
                  <a:close/>
                </a:path>
              </a:pathLst>
            </a:custGeom>
            <a:gradFill>
              <a:gsLst>
                <a:gs pos="0">
                  <a:srgbClr val="D1E7FB"/>
                </a:gs>
                <a:gs pos="100000">
                  <a:srgbClr val="E8F6F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B210A552-4F7D-420E-A411-3DF9FFCEC755}"/>
                </a:ext>
              </a:extLst>
            </p:cNvPr>
            <p:cNvSpPr txBox="1"/>
            <p:nvPr/>
          </p:nvSpPr>
          <p:spPr>
            <a:xfrm>
              <a:off x="1314067" y="3415392"/>
              <a:ext cx="1313501" cy="39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950" b="1" spc="-20" baseline="0" dirty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Features</a:t>
              </a: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28D29B12-8343-4390-BCD4-DCE765CA9ED0}"/>
                </a:ext>
              </a:extLst>
            </p:cNvPr>
            <p:cNvSpPr txBox="1"/>
            <p:nvPr/>
          </p:nvSpPr>
          <p:spPr>
            <a:xfrm>
              <a:off x="1103090" y="3985178"/>
              <a:ext cx="1735455" cy="27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F9B8F82E-F639-405C-8DC4-AA8E6569D3DC}"/>
                </a:ext>
              </a:extLst>
            </p:cNvPr>
            <p:cNvSpPr txBox="1"/>
            <p:nvPr/>
          </p:nvSpPr>
          <p:spPr>
            <a:xfrm>
              <a:off x="1102631" y="4242067"/>
              <a:ext cx="1736373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3B805C32-7F07-4E10-AC83-7BD8CBEEC860}"/>
                </a:ext>
              </a:extLst>
            </p:cNvPr>
            <p:cNvSpPr txBox="1"/>
            <p:nvPr/>
          </p:nvSpPr>
          <p:spPr>
            <a:xfrm>
              <a:off x="1100297" y="4498956"/>
              <a:ext cx="1741041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8B726440-87A3-486B-933A-7B2448FB9C25}"/>
                </a:ext>
              </a:extLst>
            </p:cNvPr>
            <p:cNvSpPr txBox="1"/>
            <p:nvPr/>
          </p:nvSpPr>
          <p:spPr>
            <a:xfrm>
              <a:off x="1102631" y="4755845"/>
              <a:ext cx="1736372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E874EDA7-4B98-416B-B91E-7FA8A11264DB}"/>
                </a:ext>
              </a:extLst>
            </p:cNvPr>
            <p:cNvSpPr txBox="1"/>
            <p:nvPr/>
          </p:nvSpPr>
          <p:spPr>
            <a:xfrm>
              <a:off x="1103090" y="5012735"/>
              <a:ext cx="1735454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Free Installation</a:t>
              </a:r>
            </a:p>
          </p:txBody>
        </p:sp>
      </p:grpSp>
      <p:sp>
        <p:nvSpPr>
          <p:cNvPr id="224" name="Rectangle: Rounded Corners 223">
            <a:extLst>
              <a:ext uri="{FF2B5EF4-FFF2-40B4-BE49-F238E27FC236}">
                <a16:creationId xmlns:a16="http://schemas.microsoft.com/office/drawing/2014/main" id="{DC7609C8-94E3-4B18-A1E9-3332C73AB96F}"/>
              </a:ext>
            </a:extLst>
          </p:cNvPr>
          <p:cNvSpPr/>
          <p:nvPr/>
        </p:nvSpPr>
        <p:spPr>
          <a:xfrm>
            <a:off x="3599073" y="2007311"/>
            <a:ext cx="2242375" cy="4131849"/>
          </a:xfrm>
          <a:prstGeom prst="roundRect">
            <a:avLst>
              <a:gd name="adj" fmla="val 4962"/>
            </a:avLst>
          </a:prstGeom>
          <a:gradFill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96D0E0C2-361E-4A25-87AF-42D5A6A50120}"/>
              </a:ext>
            </a:extLst>
          </p:cNvPr>
          <p:cNvSpPr txBox="1"/>
          <p:nvPr/>
        </p:nvSpPr>
        <p:spPr>
          <a:xfrm>
            <a:off x="3955467" y="2120480"/>
            <a:ext cx="1529586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$49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090F3844-FC75-48C9-A7D5-BBF0E581FC54}"/>
              </a:ext>
            </a:extLst>
          </p:cNvPr>
          <p:cNvSpPr txBox="1"/>
          <p:nvPr/>
        </p:nvSpPr>
        <p:spPr>
          <a:xfrm>
            <a:off x="3802908" y="2897856"/>
            <a:ext cx="183470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 PER MONTH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B6AB95A-4230-4465-817E-8B49475D53D8}"/>
              </a:ext>
            </a:extLst>
          </p:cNvPr>
          <p:cNvGrpSpPr/>
          <p:nvPr/>
        </p:nvGrpSpPr>
        <p:grpSpPr>
          <a:xfrm>
            <a:off x="3802908" y="3272136"/>
            <a:ext cx="1834705" cy="2438400"/>
            <a:chOff x="3802908" y="3272136"/>
            <a:chExt cx="1834705" cy="2438400"/>
          </a:xfrm>
        </p:grpSpPr>
        <p:sp>
          <p:nvSpPr>
            <p:cNvPr id="227" name="Rectangle: Rounded Corners 226">
              <a:extLst>
                <a:ext uri="{FF2B5EF4-FFF2-40B4-BE49-F238E27FC236}">
                  <a16:creationId xmlns:a16="http://schemas.microsoft.com/office/drawing/2014/main" id="{CF1E45D5-47E7-413B-915F-A232C7505A4B}"/>
                </a:ext>
              </a:extLst>
            </p:cNvPr>
            <p:cNvSpPr/>
            <p:nvPr/>
          </p:nvSpPr>
          <p:spPr>
            <a:xfrm>
              <a:off x="3802908" y="3272136"/>
              <a:ext cx="1834705" cy="2438400"/>
            </a:xfrm>
            <a:prstGeom prst="roundRect">
              <a:avLst>
                <a:gd name="adj" fmla="val 4899"/>
              </a:avLst>
            </a:prstGeom>
            <a:gradFill>
              <a:gsLst>
                <a:gs pos="0">
                  <a:srgbClr val="7CBBF4"/>
                </a:gs>
                <a:gs pos="100000">
                  <a:srgbClr val="B3E1FB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FB1905A4-2F8A-4C28-9F3D-E75D062F2DF9}"/>
                </a:ext>
              </a:extLst>
            </p:cNvPr>
            <p:cNvSpPr/>
            <p:nvPr/>
          </p:nvSpPr>
          <p:spPr>
            <a:xfrm>
              <a:off x="4039603" y="3820011"/>
              <a:ext cx="1361314" cy="50008"/>
            </a:xfrm>
            <a:custGeom>
              <a:avLst/>
              <a:gdLst>
                <a:gd name="connsiteX0" fmla="*/ 1330882 w 1361314"/>
                <a:gd name="connsiteY0" fmla="*/ 53571 h 50008"/>
                <a:gd name="connsiteX1" fmla="*/ 19860 w 1361314"/>
                <a:gd name="connsiteY1" fmla="*/ 53571 h 50008"/>
                <a:gd name="connsiteX2" fmla="*/ -5190 w 1361314"/>
                <a:gd name="connsiteY2" fmla="*/ 28522 h 50008"/>
                <a:gd name="connsiteX3" fmla="*/ 19767 w 1361314"/>
                <a:gd name="connsiteY3" fmla="*/ 3565 h 50008"/>
                <a:gd name="connsiteX4" fmla="*/ 19860 w 1361314"/>
                <a:gd name="connsiteY4" fmla="*/ 3565 h 50008"/>
                <a:gd name="connsiteX5" fmla="*/ 1330882 w 1361314"/>
                <a:gd name="connsiteY5" fmla="*/ 3565 h 50008"/>
                <a:gd name="connsiteX6" fmla="*/ 1356123 w 1361314"/>
                <a:gd name="connsiteY6" fmla="*/ 28140 h 50008"/>
                <a:gd name="connsiteX7" fmla="*/ 1331454 w 1361314"/>
                <a:gd name="connsiteY7" fmla="*/ 53571 h 50008"/>
                <a:gd name="connsiteX8" fmla="*/ 1330882 w 1361314"/>
                <a:gd name="connsiteY8" fmla="*/ 53571 h 50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1314" h="50008">
                  <a:moveTo>
                    <a:pt x="1330882" y="53571"/>
                  </a:moveTo>
                  <a:lnTo>
                    <a:pt x="19860" y="53571"/>
                  </a:lnTo>
                  <a:cubicBezTo>
                    <a:pt x="6047" y="53571"/>
                    <a:pt x="-5190" y="42332"/>
                    <a:pt x="-5190" y="28522"/>
                  </a:cubicBezTo>
                  <a:cubicBezTo>
                    <a:pt x="-5190" y="14711"/>
                    <a:pt x="5954" y="3565"/>
                    <a:pt x="19767" y="3565"/>
                  </a:cubicBezTo>
                  <a:cubicBezTo>
                    <a:pt x="19767" y="3565"/>
                    <a:pt x="19860" y="3565"/>
                    <a:pt x="19860" y="3565"/>
                  </a:cubicBezTo>
                  <a:lnTo>
                    <a:pt x="1330882" y="3565"/>
                  </a:lnTo>
                  <a:cubicBezTo>
                    <a:pt x="1344598" y="3374"/>
                    <a:pt x="1355932" y="14425"/>
                    <a:pt x="1356123" y="28140"/>
                  </a:cubicBezTo>
                  <a:cubicBezTo>
                    <a:pt x="1356313" y="41951"/>
                    <a:pt x="1345263" y="53381"/>
                    <a:pt x="1331454" y="53571"/>
                  </a:cubicBezTo>
                  <a:cubicBezTo>
                    <a:pt x="1331264" y="53571"/>
                    <a:pt x="1331073" y="53571"/>
                    <a:pt x="1330882" y="5357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287D3215-D777-46EC-BF21-70E65BF8ED4C}"/>
                </a:ext>
              </a:extLst>
            </p:cNvPr>
            <p:cNvSpPr txBox="1"/>
            <p:nvPr/>
          </p:nvSpPr>
          <p:spPr>
            <a:xfrm>
              <a:off x="4063510" y="3415392"/>
              <a:ext cx="1313501" cy="39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950" b="1" spc="-2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Features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D723B7E4-86AA-4C4F-8F66-BB1914F56A85}"/>
                </a:ext>
              </a:extLst>
            </p:cNvPr>
            <p:cNvSpPr txBox="1"/>
            <p:nvPr/>
          </p:nvSpPr>
          <p:spPr>
            <a:xfrm>
              <a:off x="3852533" y="3985178"/>
              <a:ext cx="1735455" cy="27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EDD84DE8-89C1-4D31-A780-D7AA1CE321FB}"/>
                </a:ext>
              </a:extLst>
            </p:cNvPr>
            <p:cNvSpPr txBox="1"/>
            <p:nvPr/>
          </p:nvSpPr>
          <p:spPr>
            <a:xfrm>
              <a:off x="3852074" y="4242067"/>
              <a:ext cx="1736373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1C4FA75C-8AB3-44D6-A635-965FA9DFBDEF}"/>
                </a:ext>
              </a:extLst>
            </p:cNvPr>
            <p:cNvSpPr txBox="1"/>
            <p:nvPr/>
          </p:nvSpPr>
          <p:spPr>
            <a:xfrm>
              <a:off x="3849740" y="4498956"/>
              <a:ext cx="1741041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9E7E2898-8C42-44E5-A270-985504D2669C}"/>
                </a:ext>
              </a:extLst>
            </p:cNvPr>
            <p:cNvSpPr txBox="1"/>
            <p:nvPr/>
          </p:nvSpPr>
          <p:spPr>
            <a:xfrm>
              <a:off x="3852074" y="4755845"/>
              <a:ext cx="1736372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DEBDFE16-3AE1-4F4B-882B-DC5036556253}"/>
                </a:ext>
              </a:extLst>
            </p:cNvPr>
            <p:cNvSpPr txBox="1"/>
            <p:nvPr/>
          </p:nvSpPr>
          <p:spPr>
            <a:xfrm>
              <a:off x="3852533" y="5012735"/>
              <a:ext cx="1735454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Free Installation</a:t>
              </a:r>
            </a:p>
          </p:txBody>
        </p:sp>
      </p:grpSp>
      <p:sp>
        <p:nvSpPr>
          <p:cNvPr id="240" name="Rectangle: Rounded Corners 239">
            <a:extLst>
              <a:ext uri="{FF2B5EF4-FFF2-40B4-BE49-F238E27FC236}">
                <a16:creationId xmlns:a16="http://schemas.microsoft.com/office/drawing/2014/main" id="{59BB9FA2-1159-4D97-BB69-598083E1526D}"/>
              </a:ext>
            </a:extLst>
          </p:cNvPr>
          <p:cNvSpPr/>
          <p:nvPr/>
        </p:nvSpPr>
        <p:spPr>
          <a:xfrm>
            <a:off x="6347866" y="2007311"/>
            <a:ext cx="2242375" cy="4131849"/>
          </a:xfrm>
          <a:prstGeom prst="roundRect">
            <a:avLst>
              <a:gd name="adj" fmla="val 4962"/>
            </a:avLst>
          </a:prstGeom>
          <a:gradFill>
            <a:gsLst>
              <a:gs pos="0">
                <a:srgbClr val="D1E7FB"/>
              </a:gs>
              <a:gs pos="100000">
                <a:srgbClr val="E8F6FE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45C4AD83-5CCC-4A7D-B854-71CF4D669003}"/>
              </a:ext>
            </a:extLst>
          </p:cNvPr>
          <p:cNvSpPr txBox="1"/>
          <p:nvPr/>
        </p:nvSpPr>
        <p:spPr>
          <a:xfrm>
            <a:off x="6735519" y="2120480"/>
            <a:ext cx="1467068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$59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9F9A46C8-6ED1-4607-A811-034828E4E944}"/>
              </a:ext>
            </a:extLst>
          </p:cNvPr>
          <p:cNvSpPr txBox="1"/>
          <p:nvPr/>
        </p:nvSpPr>
        <p:spPr>
          <a:xfrm>
            <a:off x="6551701" y="2897856"/>
            <a:ext cx="183470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 PER MONTH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5AE993B-0958-4456-AEAB-164C8C5E1324}"/>
              </a:ext>
            </a:extLst>
          </p:cNvPr>
          <p:cNvGrpSpPr/>
          <p:nvPr/>
        </p:nvGrpSpPr>
        <p:grpSpPr>
          <a:xfrm>
            <a:off x="6551701" y="3272136"/>
            <a:ext cx="1834705" cy="2438400"/>
            <a:chOff x="6551701" y="3272136"/>
            <a:chExt cx="1834705" cy="2438400"/>
          </a:xfrm>
        </p:grpSpPr>
        <p:sp>
          <p:nvSpPr>
            <p:cNvPr id="243" name="Rectangle: Rounded Corners 242">
              <a:extLst>
                <a:ext uri="{FF2B5EF4-FFF2-40B4-BE49-F238E27FC236}">
                  <a16:creationId xmlns:a16="http://schemas.microsoft.com/office/drawing/2014/main" id="{1F7B232C-9263-415A-8BC9-D88DDB01F7E2}"/>
                </a:ext>
              </a:extLst>
            </p:cNvPr>
            <p:cNvSpPr/>
            <p:nvPr/>
          </p:nvSpPr>
          <p:spPr>
            <a:xfrm>
              <a:off x="6551701" y="3272136"/>
              <a:ext cx="1834705" cy="2438400"/>
            </a:xfrm>
            <a:prstGeom prst="roundRect">
              <a:avLst>
                <a:gd name="adj" fmla="val 4899"/>
              </a:avLst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3543C825-0874-4A9B-8DF5-528910574B4E}"/>
                </a:ext>
              </a:extLst>
            </p:cNvPr>
            <p:cNvSpPr/>
            <p:nvPr/>
          </p:nvSpPr>
          <p:spPr>
            <a:xfrm>
              <a:off x="6788396" y="3820011"/>
              <a:ext cx="1361314" cy="50008"/>
            </a:xfrm>
            <a:custGeom>
              <a:avLst/>
              <a:gdLst>
                <a:gd name="connsiteX0" fmla="*/ 1330882 w 1361314"/>
                <a:gd name="connsiteY0" fmla="*/ 53571 h 50008"/>
                <a:gd name="connsiteX1" fmla="*/ 19860 w 1361314"/>
                <a:gd name="connsiteY1" fmla="*/ 53571 h 50008"/>
                <a:gd name="connsiteX2" fmla="*/ -5190 w 1361314"/>
                <a:gd name="connsiteY2" fmla="*/ 28522 h 50008"/>
                <a:gd name="connsiteX3" fmla="*/ 19767 w 1361314"/>
                <a:gd name="connsiteY3" fmla="*/ 3565 h 50008"/>
                <a:gd name="connsiteX4" fmla="*/ 19860 w 1361314"/>
                <a:gd name="connsiteY4" fmla="*/ 3565 h 50008"/>
                <a:gd name="connsiteX5" fmla="*/ 1330882 w 1361314"/>
                <a:gd name="connsiteY5" fmla="*/ 3565 h 50008"/>
                <a:gd name="connsiteX6" fmla="*/ 1356123 w 1361314"/>
                <a:gd name="connsiteY6" fmla="*/ 28140 h 50008"/>
                <a:gd name="connsiteX7" fmla="*/ 1331454 w 1361314"/>
                <a:gd name="connsiteY7" fmla="*/ 53571 h 50008"/>
                <a:gd name="connsiteX8" fmla="*/ 1330882 w 1361314"/>
                <a:gd name="connsiteY8" fmla="*/ 53571 h 50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1314" h="50008">
                  <a:moveTo>
                    <a:pt x="1330882" y="53571"/>
                  </a:moveTo>
                  <a:lnTo>
                    <a:pt x="19860" y="53571"/>
                  </a:lnTo>
                  <a:cubicBezTo>
                    <a:pt x="6047" y="53571"/>
                    <a:pt x="-5190" y="42332"/>
                    <a:pt x="-5190" y="28522"/>
                  </a:cubicBezTo>
                  <a:cubicBezTo>
                    <a:pt x="-5190" y="14711"/>
                    <a:pt x="5954" y="3565"/>
                    <a:pt x="19767" y="3565"/>
                  </a:cubicBezTo>
                  <a:cubicBezTo>
                    <a:pt x="19767" y="3565"/>
                    <a:pt x="19860" y="3565"/>
                    <a:pt x="19860" y="3565"/>
                  </a:cubicBezTo>
                  <a:lnTo>
                    <a:pt x="1330882" y="3565"/>
                  </a:lnTo>
                  <a:cubicBezTo>
                    <a:pt x="1344598" y="3374"/>
                    <a:pt x="1355932" y="14425"/>
                    <a:pt x="1356123" y="28140"/>
                  </a:cubicBezTo>
                  <a:cubicBezTo>
                    <a:pt x="1356313" y="41951"/>
                    <a:pt x="1345263" y="53381"/>
                    <a:pt x="1331454" y="53571"/>
                  </a:cubicBezTo>
                  <a:cubicBezTo>
                    <a:pt x="1331264" y="53571"/>
                    <a:pt x="1331073" y="53571"/>
                    <a:pt x="1330882" y="53571"/>
                  </a:cubicBezTo>
                  <a:close/>
                </a:path>
              </a:pathLst>
            </a:custGeom>
            <a:gradFill>
              <a:gsLst>
                <a:gs pos="0">
                  <a:srgbClr val="D1E7FB"/>
                </a:gs>
                <a:gs pos="100000">
                  <a:srgbClr val="E8F6F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E50611EC-FD27-4D83-A021-03CFAA0E42C3}"/>
                </a:ext>
              </a:extLst>
            </p:cNvPr>
            <p:cNvSpPr txBox="1"/>
            <p:nvPr/>
          </p:nvSpPr>
          <p:spPr>
            <a:xfrm>
              <a:off x="6812303" y="3415392"/>
              <a:ext cx="1313501" cy="39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950" b="1" spc="-20" baseline="0" dirty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Features</a:t>
              </a: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A1F1CD7B-F0BF-4D3B-92B9-9537E2CC1A63}"/>
                </a:ext>
              </a:extLst>
            </p:cNvPr>
            <p:cNvSpPr txBox="1"/>
            <p:nvPr/>
          </p:nvSpPr>
          <p:spPr>
            <a:xfrm>
              <a:off x="6601326" y="3985178"/>
              <a:ext cx="1735455" cy="27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D47A2714-0AF7-45E2-8F11-9FD3C3B02737}"/>
                </a:ext>
              </a:extLst>
            </p:cNvPr>
            <p:cNvSpPr txBox="1"/>
            <p:nvPr/>
          </p:nvSpPr>
          <p:spPr>
            <a:xfrm>
              <a:off x="6600867" y="4242067"/>
              <a:ext cx="1736373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036497C3-3900-4AFE-B231-D1246BF921C5}"/>
                </a:ext>
              </a:extLst>
            </p:cNvPr>
            <p:cNvSpPr txBox="1"/>
            <p:nvPr/>
          </p:nvSpPr>
          <p:spPr>
            <a:xfrm>
              <a:off x="6598533" y="4498956"/>
              <a:ext cx="1741041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7F85E450-AB7F-4616-9428-E4C06B08E86B}"/>
                </a:ext>
              </a:extLst>
            </p:cNvPr>
            <p:cNvSpPr txBox="1"/>
            <p:nvPr/>
          </p:nvSpPr>
          <p:spPr>
            <a:xfrm>
              <a:off x="6600867" y="4755845"/>
              <a:ext cx="1736372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33F1C51B-3C93-4D2C-AC1A-EB8A54945014}"/>
                </a:ext>
              </a:extLst>
            </p:cNvPr>
            <p:cNvSpPr txBox="1"/>
            <p:nvPr/>
          </p:nvSpPr>
          <p:spPr>
            <a:xfrm>
              <a:off x="6601326" y="5012735"/>
              <a:ext cx="1735454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Free Installation</a:t>
              </a:r>
            </a:p>
          </p:txBody>
        </p:sp>
      </p:grpSp>
      <p:sp>
        <p:nvSpPr>
          <p:cNvPr id="256" name="Rectangle: Rounded Corners 255">
            <a:extLst>
              <a:ext uri="{FF2B5EF4-FFF2-40B4-BE49-F238E27FC236}">
                <a16:creationId xmlns:a16="http://schemas.microsoft.com/office/drawing/2014/main" id="{C382815E-CEA0-44EC-94C1-93BD768C2860}"/>
              </a:ext>
            </a:extLst>
          </p:cNvPr>
          <p:cNvSpPr/>
          <p:nvPr/>
        </p:nvSpPr>
        <p:spPr>
          <a:xfrm>
            <a:off x="9100913" y="2007311"/>
            <a:ext cx="2242375" cy="4131849"/>
          </a:xfrm>
          <a:prstGeom prst="roundRect">
            <a:avLst>
              <a:gd name="adj" fmla="val 4962"/>
            </a:avLst>
          </a:prstGeom>
          <a:gradFill>
            <a:gsLst>
              <a:gs pos="0">
                <a:srgbClr val="D1E7FB"/>
              </a:gs>
              <a:gs pos="100000">
                <a:srgbClr val="E8F6FE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3DDC68BB-ACA6-41B2-97A6-7DD2638F241B}"/>
              </a:ext>
            </a:extLst>
          </p:cNvPr>
          <p:cNvSpPr txBox="1"/>
          <p:nvPr/>
        </p:nvSpPr>
        <p:spPr>
          <a:xfrm>
            <a:off x="9474138" y="2120480"/>
            <a:ext cx="1495923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$69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2B8682E8-31D3-4647-B796-36449D82DD42}"/>
              </a:ext>
            </a:extLst>
          </p:cNvPr>
          <p:cNvSpPr txBox="1"/>
          <p:nvPr/>
        </p:nvSpPr>
        <p:spPr>
          <a:xfrm>
            <a:off x="9304749" y="2897856"/>
            <a:ext cx="1833786" cy="32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 PER MONTH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8A1B09D-2E68-420B-9D97-91E984E3F11D}"/>
              </a:ext>
            </a:extLst>
          </p:cNvPr>
          <p:cNvGrpSpPr/>
          <p:nvPr/>
        </p:nvGrpSpPr>
        <p:grpSpPr>
          <a:xfrm>
            <a:off x="9304748" y="3272136"/>
            <a:ext cx="1834705" cy="2438400"/>
            <a:chOff x="9304748" y="3272136"/>
            <a:chExt cx="1834705" cy="2438400"/>
          </a:xfrm>
        </p:grpSpPr>
        <p:sp>
          <p:nvSpPr>
            <p:cNvPr id="259" name="Rectangle: Rounded Corners 258">
              <a:extLst>
                <a:ext uri="{FF2B5EF4-FFF2-40B4-BE49-F238E27FC236}">
                  <a16:creationId xmlns:a16="http://schemas.microsoft.com/office/drawing/2014/main" id="{FD8C8E30-8655-4D97-B427-0D34D4F9D484}"/>
                </a:ext>
              </a:extLst>
            </p:cNvPr>
            <p:cNvSpPr/>
            <p:nvPr/>
          </p:nvSpPr>
          <p:spPr>
            <a:xfrm>
              <a:off x="9304748" y="3272136"/>
              <a:ext cx="1834705" cy="2438400"/>
            </a:xfrm>
            <a:prstGeom prst="roundRect">
              <a:avLst>
                <a:gd name="adj" fmla="val 4899"/>
              </a:avLst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9C61BC95-C83B-42FF-83C3-9ABDF6E76447}"/>
                </a:ext>
              </a:extLst>
            </p:cNvPr>
            <p:cNvSpPr/>
            <p:nvPr/>
          </p:nvSpPr>
          <p:spPr>
            <a:xfrm>
              <a:off x="9541443" y="3820011"/>
              <a:ext cx="1361314" cy="50008"/>
            </a:xfrm>
            <a:custGeom>
              <a:avLst/>
              <a:gdLst>
                <a:gd name="connsiteX0" fmla="*/ 1330882 w 1361314"/>
                <a:gd name="connsiteY0" fmla="*/ 53571 h 50008"/>
                <a:gd name="connsiteX1" fmla="*/ 19860 w 1361314"/>
                <a:gd name="connsiteY1" fmla="*/ 53571 h 50008"/>
                <a:gd name="connsiteX2" fmla="*/ -5190 w 1361314"/>
                <a:gd name="connsiteY2" fmla="*/ 28522 h 50008"/>
                <a:gd name="connsiteX3" fmla="*/ 19767 w 1361314"/>
                <a:gd name="connsiteY3" fmla="*/ 3565 h 50008"/>
                <a:gd name="connsiteX4" fmla="*/ 19860 w 1361314"/>
                <a:gd name="connsiteY4" fmla="*/ 3565 h 50008"/>
                <a:gd name="connsiteX5" fmla="*/ 1330882 w 1361314"/>
                <a:gd name="connsiteY5" fmla="*/ 3565 h 50008"/>
                <a:gd name="connsiteX6" fmla="*/ 1356123 w 1361314"/>
                <a:gd name="connsiteY6" fmla="*/ 28140 h 50008"/>
                <a:gd name="connsiteX7" fmla="*/ 1331454 w 1361314"/>
                <a:gd name="connsiteY7" fmla="*/ 53571 h 50008"/>
                <a:gd name="connsiteX8" fmla="*/ 1330882 w 1361314"/>
                <a:gd name="connsiteY8" fmla="*/ 53571 h 50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1314" h="50008">
                  <a:moveTo>
                    <a:pt x="1330882" y="53571"/>
                  </a:moveTo>
                  <a:lnTo>
                    <a:pt x="19860" y="53571"/>
                  </a:lnTo>
                  <a:cubicBezTo>
                    <a:pt x="6047" y="53571"/>
                    <a:pt x="-5190" y="42332"/>
                    <a:pt x="-5190" y="28522"/>
                  </a:cubicBezTo>
                  <a:cubicBezTo>
                    <a:pt x="-5190" y="14711"/>
                    <a:pt x="5954" y="3565"/>
                    <a:pt x="19767" y="3565"/>
                  </a:cubicBezTo>
                  <a:cubicBezTo>
                    <a:pt x="19767" y="3565"/>
                    <a:pt x="19860" y="3565"/>
                    <a:pt x="19860" y="3565"/>
                  </a:cubicBezTo>
                  <a:lnTo>
                    <a:pt x="1330882" y="3565"/>
                  </a:lnTo>
                  <a:cubicBezTo>
                    <a:pt x="1344598" y="3374"/>
                    <a:pt x="1355932" y="14425"/>
                    <a:pt x="1356123" y="28140"/>
                  </a:cubicBezTo>
                  <a:cubicBezTo>
                    <a:pt x="1356313" y="41951"/>
                    <a:pt x="1345263" y="53381"/>
                    <a:pt x="1331454" y="53571"/>
                  </a:cubicBezTo>
                  <a:cubicBezTo>
                    <a:pt x="1331264" y="53571"/>
                    <a:pt x="1331073" y="53571"/>
                    <a:pt x="1330882" y="53571"/>
                  </a:cubicBezTo>
                  <a:close/>
                </a:path>
              </a:pathLst>
            </a:custGeom>
            <a:gradFill>
              <a:gsLst>
                <a:gs pos="0">
                  <a:srgbClr val="D1E7FB"/>
                </a:gs>
                <a:gs pos="100000">
                  <a:srgbClr val="E8F6F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18ACC122-14DF-4754-B90B-165BBD8C2D05}"/>
                </a:ext>
              </a:extLst>
            </p:cNvPr>
            <p:cNvSpPr txBox="1"/>
            <p:nvPr/>
          </p:nvSpPr>
          <p:spPr>
            <a:xfrm>
              <a:off x="9565350" y="3415392"/>
              <a:ext cx="1313501" cy="39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950" b="1" spc="-20" baseline="0" dirty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Features</a:t>
              </a: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0F82D80B-DD84-4480-B29B-264B230E3A17}"/>
                </a:ext>
              </a:extLst>
            </p:cNvPr>
            <p:cNvSpPr txBox="1"/>
            <p:nvPr/>
          </p:nvSpPr>
          <p:spPr>
            <a:xfrm>
              <a:off x="9354373" y="3985178"/>
              <a:ext cx="1735455" cy="27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6C73A3B3-1D86-4A0E-9837-5D8CDCE59D27}"/>
                </a:ext>
              </a:extLst>
            </p:cNvPr>
            <p:cNvSpPr txBox="1"/>
            <p:nvPr/>
          </p:nvSpPr>
          <p:spPr>
            <a:xfrm>
              <a:off x="9353914" y="4242067"/>
              <a:ext cx="1736373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83E23A3D-BB7A-40FC-9176-34041FBF2777}"/>
                </a:ext>
              </a:extLst>
            </p:cNvPr>
            <p:cNvSpPr txBox="1"/>
            <p:nvPr/>
          </p:nvSpPr>
          <p:spPr>
            <a:xfrm>
              <a:off x="9351580" y="4498956"/>
              <a:ext cx="1741041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9DB8EA48-8E73-486F-AB00-17098A2E7D82}"/>
                </a:ext>
              </a:extLst>
            </p:cNvPr>
            <p:cNvSpPr txBox="1"/>
            <p:nvPr/>
          </p:nvSpPr>
          <p:spPr>
            <a:xfrm>
              <a:off x="9353914" y="4755845"/>
              <a:ext cx="1736372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 dirty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BFB3A876-49DC-4E06-BEBE-5F4192735B0A}"/>
                </a:ext>
              </a:extLst>
            </p:cNvPr>
            <p:cNvSpPr txBox="1"/>
            <p:nvPr/>
          </p:nvSpPr>
          <p:spPr>
            <a:xfrm>
              <a:off x="9354373" y="5012735"/>
              <a:ext cx="1735454" cy="27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25" b="1" spc="0" baseline="0">
                  <a:solidFill>
                    <a:srgbClr val="404040"/>
                  </a:solidFill>
                  <a:latin typeface="Montserrat"/>
                  <a:sym typeface="Montserrat"/>
                  <a:rtl val="0"/>
                </a:rPr>
                <a:t>Free Installation</a:t>
              </a:r>
            </a:p>
          </p:txBody>
        </p:sp>
      </p:grpSp>
      <p:sp>
        <p:nvSpPr>
          <p:cNvPr id="271" name="TextBox 270">
            <a:extLst>
              <a:ext uri="{FF2B5EF4-FFF2-40B4-BE49-F238E27FC236}">
                <a16:creationId xmlns:a16="http://schemas.microsoft.com/office/drawing/2014/main" id="{77F326F3-68FF-45D5-86B2-5A9F2CDB6AF7}"/>
              </a:ext>
            </a:extLst>
          </p:cNvPr>
          <p:cNvSpPr txBox="1"/>
          <p:nvPr/>
        </p:nvSpPr>
        <p:spPr>
          <a:xfrm>
            <a:off x="1286933" y="336022"/>
            <a:ext cx="96181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Let’s See How </a:t>
            </a:r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Much We</a:t>
            </a:r>
          </a:p>
          <a:p>
            <a:pPr algn="ctr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Charge for Our </a:t>
            </a:r>
            <a:r>
              <a:rPr lang="en-US" sz="4000" spc="0" baseline="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Premium Services</a:t>
            </a: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16ABC942-AB02-4FF5-8837-F9C3204D3D58}"/>
              </a:ext>
            </a:extLst>
          </p:cNvPr>
          <p:cNvGrpSpPr/>
          <p:nvPr/>
        </p:nvGrpSpPr>
        <p:grpSpPr>
          <a:xfrm>
            <a:off x="1484709" y="5530133"/>
            <a:ext cx="972216" cy="360711"/>
            <a:chOff x="1484709" y="5498383"/>
            <a:chExt cx="972216" cy="360711"/>
          </a:xfrm>
        </p:grpSpPr>
        <p:sp>
          <p:nvSpPr>
            <p:cNvPr id="216" name="Rectangle: Rounded Corners 215">
              <a:extLst>
                <a:ext uri="{FF2B5EF4-FFF2-40B4-BE49-F238E27FC236}">
                  <a16:creationId xmlns:a16="http://schemas.microsoft.com/office/drawing/2014/main" id="{E18075B6-AF46-409D-9121-67412FCCA76C}"/>
                </a:ext>
              </a:extLst>
            </p:cNvPr>
            <p:cNvSpPr/>
            <p:nvPr/>
          </p:nvSpPr>
          <p:spPr>
            <a:xfrm>
              <a:off x="1484709" y="5498383"/>
              <a:ext cx="972216" cy="360711"/>
            </a:xfrm>
            <a:prstGeom prst="roundRect">
              <a:avLst>
                <a:gd name="adj" fmla="val 21068"/>
              </a:avLst>
            </a:pr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12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54B970BD-7108-4B6B-8947-9CBC6C1F8208}"/>
                </a:ext>
              </a:extLst>
            </p:cNvPr>
            <p:cNvSpPr txBox="1"/>
            <p:nvPr/>
          </p:nvSpPr>
          <p:spPr>
            <a:xfrm>
              <a:off x="1508993" y="5540239"/>
              <a:ext cx="9236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04AC1D78-CED7-47BF-A871-1B1BA1F9518B}"/>
              </a:ext>
            </a:extLst>
          </p:cNvPr>
          <p:cNvGrpSpPr/>
          <p:nvPr/>
        </p:nvGrpSpPr>
        <p:grpSpPr>
          <a:xfrm>
            <a:off x="4234152" y="5530133"/>
            <a:ext cx="972216" cy="360711"/>
            <a:chOff x="1488847" y="5405247"/>
            <a:chExt cx="972216" cy="360711"/>
          </a:xfrm>
        </p:grpSpPr>
        <p:sp>
          <p:nvSpPr>
            <p:cNvPr id="237" name="Rectangle: Rounded Corners 236">
              <a:extLst>
                <a:ext uri="{FF2B5EF4-FFF2-40B4-BE49-F238E27FC236}">
                  <a16:creationId xmlns:a16="http://schemas.microsoft.com/office/drawing/2014/main" id="{C9980AE3-B76F-4A71-9DF1-C76426B7B3A5}"/>
                </a:ext>
              </a:extLst>
            </p:cNvPr>
            <p:cNvSpPr/>
            <p:nvPr/>
          </p:nvSpPr>
          <p:spPr>
            <a:xfrm>
              <a:off x="1488847" y="5405247"/>
              <a:ext cx="972216" cy="360711"/>
            </a:xfrm>
            <a:prstGeom prst="roundRect">
              <a:avLst>
                <a:gd name="adj" fmla="val 21068"/>
              </a:avLst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B0FE3D3D-FC10-4070-AA40-01CF763D4E8C}"/>
                </a:ext>
              </a:extLst>
            </p:cNvPr>
            <p:cNvSpPr txBox="1"/>
            <p:nvPr/>
          </p:nvSpPr>
          <p:spPr>
            <a:xfrm>
              <a:off x="1513131" y="5447103"/>
              <a:ext cx="9236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0" baseline="0" dirty="0">
                  <a:gradFill>
                    <a:gsLst>
                      <a:gs pos="0">
                        <a:srgbClr val="64AEF2"/>
                      </a:gs>
                      <a:gs pos="100000">
                        <a:srgbClr val="95D7FA"/>
                      </a:gs>
                    </a:gsLst>
                    <a:path path="circle">
                      <a:fillToRect l="100000" t="100000"/>
                    </a:path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350F71F8-97E7-4BF9-A9EE-B52C2FB3B391}"/>
              </a:ext>
            </a:extLst>
          </p:cNvPr>
          <p:cNvGrpSpPr/>
          <p:nvPr/>
        </p:nvGrpSpPr>
        <p:grpSpPr>
          <a:xfrm>
            <a:off x="6982945" y="5530133"/>
            <a:ext cx="972216" cy="360711"/>
            <a:chOff x="6982945" y="5498383"/>
            <a:chExt cx="972216" cy="360711"/>
          </a:xfrm>
        </p:grpSpPr>
        <p:sp>
          <p:nvSpPr>
            <p:cNvPr id="253" name="Rectangle: Rounded Corners 252">
              <a:extLst>
                <a:ext uri="{FF2B5EF4-FFF2-40B4-BE49-F238E27FC236}">
                  <a16:creationId xmlns:a16="http://schemas.microsoft.com/office/drawing/2014/main" id="{001B20E6-F7DA-486F-9EC2-22AA05B0D667}"/>
                </a:ext>
              </a:extLst>
            </p:cNvPr>
            <p:cNvSpPr/>
            <p:nvPr/>
          </p:nvSpPr>
          <p:spPr>
            <a:xfrm>
              <a:off x="6982945" y="5498383"/>
              <a:ext cx="972216" cy="360711"/>
            </a:xfrm>
            <a:prstGeom prst="roundRect">
              <a:avLst>
                <a:gd name="adj" fmla="val 21068"/>
              </a:avLst>
            </a:pr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12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9D05BB32-3FC2-49CF-A6A9-E327BDA3BEDB}"/>
                </a:ext>
              </a:extLst>
            </p:cNvPr>
            <p:cNvSpPr txBox="1"/>
            <p:nvPr/>
          </p:nvSpPr>
          <p:spPr>
            <a:xfrm>
              <a:off x="7007229" y="5540239"/>
              <a:ext cx="9236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27EB8B97-5463-44C6-AFDC-F51AB2A45B1C}"/>
              </a:ext>
            </a:extLst>
          </p:cNvPr>
          <p:cNvGrpSpPr/>
          <p:nvPr/>
        </p:nvGrpSpPr>
        <p:grpSpPr>
          <a:xfrm>
            <a:off x="9735992" y="5530133"/>
            <a:ext cx="972216" cy="360711"/>
            <a:chOff x="9735992" y="5498383"/>
            <a:chExt cx="972216" cy="360711"/>
          </a:xfrm>
        </p:grpSpPr>
        <p:sp>
          <p:nvSpPr>
            <p:cNvPr id="269" name="Rectangle: Rounded Corners 268">
              <a:extLst>
                <a:ext uri="{FF2B5EF4-FFF2-40B4-BE49-F238E27FC236}">
                  <a16:creationId xmlns:a16="http://schemas.microsoft.com/office/drawing/2014/main" id="{C4869F83-10A2-4B38-B252-FDC7FB7F4B77}"/>
                </a:ext>
              </a:extLst>
            </p:cNvPr>
            <p:cNvSpPr/>
            <p:nvPr/>
          </p:nvSpPr>
          <p:spPr>
            <a:xfrm>
              <a:off x="9735992" y="5498383"/>
              <a:ext cx="972216" cy="360711"/>
            </a:xfrm>
            <a:prstGeom prst="roundRect">
              <a:avLst>
                <a:gd name="adj" fmla="val 21068"/>
              </a:avLst>
            </a:pr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12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B18D71EF-DE24-4133-873B-7891C362512B}"/>
                </a:ext>
              </a:extLst>
            </p:cNvPr>
            <p:cNvSpPr txBox="1"/>
            <p:nvPr/>
          </p:nvSpPr>
          <p:spPr>
            <a:xfrm>
              <a:off x="9760276" y="5540239"/>
              <a:ext cx="9236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078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5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7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nodeType="withEffect">
                                  <p:stCondLst>
                                    <p:cond delay="24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" grpId="0" animBg="1"/>
      <p:bldP spid="209" grpId="0"/>
      <p:bldP spid="210" grpId="0"/>
      <p:bldP spid="224" grpId="0" animBg="1"/>
      <p:bldP spid="225" grpId="0"/>
      <p:bldP spid="226" grpId="0"/>
      <p:bldP spid="240" grpId="0" animBg="1"/>
      <p:bldP spid="241" grpId="0"/>
      <p:bldP spid="242" grpId="0"/>
      <p:bldP spid="256" grpId="0" animBg="1"/>
      <p:bldP spid="257" grpId="0"/>
      <p:bldP spid="258" grpId="0"/>
      <p:bldP spid="27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136">
            <a:extLst>
              <a:ext uri="{FF2B5EF4-FFF2-40B4-BE49-F238E27FC236}">
                <a16:creationId xmlns:a16="http://schemas.microsoft.com/office/drawing/2014/main" id="{94A4E588-9B9A-4B97-838F-CCE84BB4904A}"/>
              </a:ext>
            </a:extLst>
          </p:cNvPr>
          <p:cNvSpPr txBox="1"/>
          <p:nvPr/>
        </p:nvSpPr>
        <p:spPr>
          <a:xfrm>
            <a:off x="5567101" y="2155448"/>
            <a:ext cx="6075701" cy="918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 this is Just a Demo So Replace this Text with Your Own Presentation Content</a:t>
            </a:r>
          </a:p>
        </p:txBody>
      </p:sp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C97FE58D-7C82-4E8A-839A-3B42AF9E94CC}"/>
              </a:ext>
            </a:extLst>
          </p:cNvPr>
          <p:cNvSpPr/>
          <p:nvPr/>
        </p:nvSpPr>
        <p:spPr>
          <a:xfrm>
            <a:off x="1" y="1963262"/>
            <a:ext cx="5322188" cy="1075904"/>
          </a:xfrm>
          <a:custGeom>
            <a:avLst/>
            <a:gdLst>
              <a:gd name="connsiteX0" fmla="*/ 0 w 9195244"/>
              <a:gd name="connsiteY0" fmla="*/ 0 h 2308860"/>
              <a:gd name="connsiteX1" fmla="*/ 9195244 w 9195244"/>
              <a:gd name="connsiteY1" fmla="*/ 0 h 2308860"/>
              <a:gd name="connsiteX2" fmla="*/ 9195244 w 9195244"/>
              <a:gd name="connsiteY2" fmla="*/ 2308860 h 2308860"/>
              <a:gd name="connsiteX3" fmla="*/ 0 w 9195244"/>
              <a:gd name="connsiteY3" fmla="*/ 2308860 h 2308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95244" h="2308860">
                <a:moveTo>
                  <a:pt x="0" y="0"/>
                </a:moveTo>
                <a:lnTo>
                  <a:pt x="9195244" y="0"/>
                </a:lnTo>
                <a:lnTo>
                  <a:pt x="9195244" y="2308860"/>
                </a:lnTo>
                <a:lnTo>
                  <a:pt x="0" y="230886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D576E28-DE47-4942-A6CE-A4488AFFCB2A}"/>
              </a:ext>
            </a:extLst>
          </p:cNvPr>
          <p:cNvSpPr txBox="1"/>
          <p:nvPr/>
        </p:nvSpPr>
        <p:spPr>
          <a:xfrm>
            <a:off x="5211984" y="1201515"/>
            <a:ext cx="6430818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35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Digital </a:t>
            </a:r>
            <a:r>
              <a:rPr lang="en-US" sz="4350" spc="0" baseline="0" dirty="0">
                <a:gradFill flip="none" rotWithShape="1"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sym typeface="Montserrat"/>
                <a:rtl val="0"/>
              </a:rPr>
              <a:t>Services</a:t>
            </a:r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331CED07-A1D1-4D0B-AD29-AA671411DF14}"/>
              </a:ext>
            </a:extLst>
          </p:cNvPr>
          <p:cNvSpPr/>
          <p:nvPr/>
        </p:nvSpPr>
        <p:spPr>
          <a:xfrm>
            <a:off x="1" y="0"/>
            <a:ext cx="4801302" cy="1963262"/>
          </a:xfrm>
          <a:custGeom>
            <a:avLst/>
            <a:gdLst>
              <a:gd name="connsiteX0" fmla="*/ 0 w 9195244"/>
              <a:gd name="connsiteY0" fmla="*/ 0 h 2308860"/>
              <a:gd name="connsiteX1" fmla="*/ 9195244 w 9195244"/>
              <a:gd name="connsiteY1" fmla="*/ 0 h 2308860"/>
              <a:gd name="connsiteX2" fmla="*/ 9195244 w 9195244"/>
              <a:gd name="connsiteY2" fmla="*/ 2308860 h 2308860"/>
              <a:gd name="connsiteX3" fmla="*/ 0 w 9195244"/>
              <a:gd name="connsiteY3" fmla="*/ 2308860 h 2308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95244" h="2308860">
                <a:moveTo>
                  <a:pt x="0" y="0"/>
                </a:moveTo>
                <a:lnTo>
                  <a:pt x="9195244" y="0"/>
                </a:lnTo>
                <a:lnTo>
                  <a:pt x="9195244" y="2308860"/>
                </a:lnTo>
                <a:lnTo>
                  <a:pt x="0" y="230886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2" name="Picture Placeholder 141">
            <a:extLst>
              <a:ext uri="{FF2B5EF4-FFF2-40B4-BE49-F238E27FC236}">
                <a16:creationId xmlns:a16="http://schemas.microsoft.com/office/drawing/2014/main" id="{503ABA72-B761-4BF0-9062-8A1030144E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40" name="Picture 139">
            <a:extLst>
              <a:ext uri="{FF2B5EF4-FFF2-40B4-BE49-F238E27FC236}">
                <a16:creationId xmlns:a16="http://schemas.microsoft.com/office/drawing/2014/main" id="{448B96B7-92F2-43FC-8EBE-32C3E35B25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71" y="465677"/>
            <a:ext cx="4001131" cy="6392324"/>
          </a:xfrm>
          <a:prstGeom prst="rect">
            <a:avLst/>
          </a:prstGeom>
        </p:spPr>
      </p:pic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FCF3DF10-B7C2-42FB-A88B-F8B9CBDB43EA}"/>
              </a:ext>
            </a:extLst>
          </p:cNvPr>
          <p:cNvSpPr/>
          <p:nvPr/>
        </p:nvSpPr>
        <p:spPr>
          <a:xfrm>
            <a:off x="5322189" y="2250823"/>
            <a:ext cx="76200" cy="728090"/>
          </a:xfrm>
          <a:custGeom>
            <a:avLst/>
            <a:gdLst>
              <a:gd name="connsiteX0" fmla="*/ 0 w 76200"/>
              <a:gd name="connsiteY0" fmla="*/ 0 h 728090"/>
              <a:gd name="connsiteX1" fmla="*/ 76200 w 76200"/>
              <a:gd name="connsiteY1" fmla="*/ 0 h 728090"/>
              <a:gd name="connsiteX2" fmla="*/ 76200 w 76200"/>
              <a:gd name="connsiteY2" fmla="*/ 728091 h 728090"/>
              <a:gd name="connsiteX3" fmla="*/ 0 w 76200"/>
              <a:gd name="connsiteY3" fmla="*/ 728091 h 728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728090">
                <a:moveTo>
                  <a:pt x="0" y="0"/>
                </a:moveTo>
                <a:lnTo>
                  <a:pt x="76200" y="0"/>
                </a:lnTo>
                <a:lnTo>
                  <a:pt x="76200" y="728091"/>
                </a:lnTo>
                <a:lnTo>
                  <a:pt x="0" y="728091"/>
                </a:lnTo>
                <a:close/>
              </a:path>
            </a:pathLst>
          </a:cu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AD1E2ED-2033-4711-BCA3-5E9110306A8A}"/>
              </a:ext>
            </a:extLst>
          </p:cNvPr>
          <p:cNvSpPr/>
          <p:nvPr/>
        </p:nvSpPr>
        <p:spPr>
          <a:xfrm>
            <a:off x="2996755" y="3746087"/>
            <a:ext cx="9195244" cy="2308860"/>
          </a:xfrm>
          <a:custGeom>
            <a:avLst/>
            <a:gdLst>
              <a:gd name="connsiteX0" fmla="*/ 0 w 9195244"/>
              <a:gd name="connsiteY0" fmla="*/ 0 h 2308860"/>
              <a:gd name="connsiteX1" fmla="*/ 9195244 w 9195244"/>
              <a:gd name="connsiteY1" fmla="*/ 0 h 2308860"/>
              <a:gd name="connsiteX2" fmla="*/ 9195244 w 9195244"/>
              <a:gd name="connsiteY2" fmla="*/ 2308860 h 2308860"/>
              <a:gd name="connsiteX3" fmla="*/ 0 w 9195244"/>
              <a:gd name="connsiteY3" fmla="*/ 2308860 h 2308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95244" h="2308860">
                <a:moveTo>
                  <a:pt x="0" y="0"/>
                </a:moveTo>
                <a:lnTo>
                  <a:pt x="9195244" y="0"/>
                </a:lnTo>
                <a:lnTo>
                  <a:pt x="9195244" y="2308860"/>
                </a:lnTo>
                <a:lnTo>
                  <a:pt x="0" y="2308860"/>
                </a:lnTo>
                <a:close/>
              </a:path>
            </a:pathLst>
          </a:cu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50686293-A228-4934-B1A5-04FFB25EDBDA}"/>
              </a:ext>
            </a:extLst>
          </p:cNvPr>
          <p:cNvGrpSpPr/>
          <p:nvPr/>
        </p:nvGrpSpPr>
        <p:grpSpPr>
          <a:xfrm>
            <a:off x="6220325" y="4166038"/>
            <a:ext cx="2839544" cy="1468958"/>
            <a:chOff x="6249894" y="4167663"/>
            <a:chExt cx="2839544" cy="1468958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D8F4FF6-CA84-4A53-929C-4287CC77F4C2}"/>
                </a:ext>
              </a:extLst>
            </p:cNvPr>
            <p:cNvSpPr txBox="1"/>
            <p:nvPr/>
          </p:nvSpPr>
          <p:spPr>
            <a:xfrm>
              <a:off x="6249894" y="4512183"/>
              <a:ext cx="2836563" cy="4039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025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Write Text Here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8A8C2E1-FD35-423C-9AB7-D66E184C96F1}"/>
                </a:ext>
              </a:extLst>
            </p:cNvPr>
            <p:cNvSpPr txBox="1"/>
            <p:nvPr/>
          </p:nvSpPr>
          <p:spPr>
            <a:xfrm>
              <a:off x="6249894" y="4167663"/>
              <a:ext cx="11641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Option 02 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62D33869-1094-4317-9309-ED06F6A9C6AF}"/>
                </a:ext>
              </a:extLst>
            </p:cNvPr>
            <p:cNvSpPr txBox="1"/>
            <p:nvPr/>
          </p:nvSpPr>
          <p:spPr>
            <a:xfrm>
              <a:off x="6249894" y="4938801"/>
              <a:ext cx="2839544" cy="697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Write Brief Text to Explain the Above Topic this is Just a Demo Content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28754FED-2A7A-4D47-8224-F8AC6D359397}"/>
              </a:ext>
            </a:extLst>
          </p:cNvPr>
          <p:cNvGrpSpPr/>
          <p:nvPr/>
        </p:nvGrpSpPr>
        <p:grpSpPr>
          <a:xfrm>
            <a:off x="9159076" y="4166038"/>
            <a:ext cx="2839544" cy="1468958"/>
            <a:chOff x="6249894" y="4167663"/>
            <a:chExt cx="2839544" cy="1468958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1B3375C-92F8-421F-ADBC-9CADCF82143A}"/>
                </a:ext>
              </a:extLst>
            </p:cNvPr>
            <p:cNvSpPr txBox="1"/>
            <p:nvPr/>
          </p:nvSpPr>
          <p:spPr>
            <a:xfrm>
              <a:off x="6249894" y="4512183"/>
              <a:ext cx="2836563" cy="4039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025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Write Text Here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7B0E397E-C80F-421C-8EC9-25F9E87B2FF9}"/>
                </a:ext>
              </a:extLst>
            </p:cNvPr>
            <p:cNvSpPr txBox="1"/>
            <p:nvPr/>
          </p:nvSpPr>
          <p:spPr>
            <a:xfrm>
              <a:off x="6249894" y="4167663"/>
              <a:ext cx="11641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Option 03 </a:t>
              </a: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1410CDD1-0421-403C-9B74-BA68D4CF7334}"/>
                </a:ext>
              </a:extLst>
            </p:cNvPr>
            <p:cNvSpPr txBox="1"/>
            <p:nvPr/>
          </p:nvSpPr>
          <p:spPr>
            <a:xfrm>
              <a:off x="6249894" y="4938801"/>
              <a:ext cx="2839544" cy="697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Write Brief Text to Explain the Above Topic this is Just a Demo Content</a:t>
              </a:r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5D06D051-4CD4-490F-80A9-1F79440214D1}"/>
              </a:ext>
            </a:extLst>
          </p:cNvPr>
          <p:cNvGrpSpPr/>
          <p:nvPr/>
        </p:nvGrpSpPr>
        <p:grpSpPr>
          <a:xfrm>
            <a:off x="3281575" y="4166038"/>
            <a:ext cx="2839544" cy="1468958"/>
            <a:chOff x="6249894" y="4167663"/>
            <a:chExt cx="2839544" cy="1468958"/>
          </a:xfrm>
        </p:grpSpPr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5A98720B-190A-4B48-8247-31EC758BF273}"/>
                </a:ext>
              </a:extLst>
            </p:cNvPr>
            <p:cNvSpPr txBox="1"/>
            <p:nvPr/>
          </p:nvSpPr>
          <p:spPr>
            <a:xfrm>
              <a:off x="6249894" y="4512183"/>
              <a:ext cx="2836563" cy="4039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025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Write Text Here</a:t>
              </a: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CF1CA404-DBB2-4D5F-B290-E8D1D2A06068}"/>
                </a:ext>
              </a:extLst>
            </p:cNvPr>
            <p:cNvSpPr txBox="1"/>
            <p:nvPr/>
          </p:nvSpPr>
          <p:spPr>
            <a:xfrm>
              <a:off x="6249894" y="4167663"/>
              <a:ext cx="112883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Option 01 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D44E2EF9-25BA-427C-A3F2-E3F3DAF8B47B}"/>
                </a:ext>
              </a:extLst>
            </p:cNvPr>
            <p:cNvSpPr txBox="1"/>
            <p:nvPr/>
          </p:nvSpPr>
          <p:spPr>
            <a:xfrm>
              <a:off x="6249894" y="4938801"/>
              <a:ext cx="2839544" cy="697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Write Brief Text to Explain the Above Topic this is Just a Demo Content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029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46667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46667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decel="46667" fill="hold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/>
      <p:bldP spid="99" grpId="0"/>
      <p:bldP spid="136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3973FA5-92F8-4075-BAF9-7D8E632A940B}"/>
              </a:ext>
            </a:extLst>
          </p:cNvPr>
          <p:cNvGrpSpPr/>
          <p:nvPr/>
        </p:nvGrpSpPr>
        <p:grpSpPr>
          <a:xfrm>
            <a:off x="503110" y="2208883"/>
            <a:ext cx="3467100" cy="3538727"/>
            <a:chOff x="503110" y="2208883"/>
            <a:chExt cx="3467100" cy="3538727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35C358BF-FC87-446D-A82A-015E2630A713}"/>
                </a:ext>
              </a:extLst>
            </p:cNvPr>
            <p:cNvSpPr/>
            <p:nvPr/>
          </p:nvSpPr>
          <p:spPr>
            <a:xfrm>
              <a:off x="503110" y="2208883"/>
              <a:ext cx="3467100" cy="3538727"/>
            </a:xfrm>
            <a:prstGeom prst="roundRect">
              <a:avLst>
                <a:gd name="adj" fmla="val 3406"/>
              </a:avLst>
            </a:prstGeom>
            <a:gradFill>
              <a:gsLst>
                <a:gs pos="0">
                  <a:srgbClr val="D1E7FB"/>
                </a:gs>
                <a:gs pos="100000">
                  <a:srgbClr val="E8F6FE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89E3286-0A4C-4972-9AAB-44BD5CD6DDE3}"/>
                </a:ext>
              </a:extLst>
            </p:cNvPr>
            <p:cNvSpPr txBox="1"/>
            <p:nvPr/>
          </p:nvSpPr>
          <p:spPr>
            <a:xfrm>
              <a:off x="729804" y="3332735"/>
              <a:ext cx="3003996" cy="1200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 So Consider Replacing This</a:t>
              </a: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F148C22-843C-43AC-AE3B-8BD4079F7F3F}"/>
                </a:ext>
              </a:extLst>
            </p:cNvPr>
            <p:cNvSpPr/>
            <p:nvPr/>
          </p:nvSpPr>
          <p:spPr>
            <a:xfrm>
              <a:off x="2240470" y="2594455"/>
              <a:ext cx="193357" cy="347186"/>
            </a:xfrm>
            <a:custGeom>
              <a:avLst/>
              <a:gdLst>
                <a:gd name="connsiteX0" fmla="*/ 142304 w 193357"/>
                <a:gd name="connsiteY0" fmla="*/ 199549 h 347186"/>
                <a:gd name="connsiteX1" fmla="*/ 161830 w 193357"/>
                <a:gd name="connsiteY1" fmla="*/ 297275 h 347186"/>
                <a:gd name="connsiteX2" fmla="*/ 40862 w 193357"/>
                <a:gd name="connsiteY2" fmla="*/ 347186 h 347186"/>
                <a:gd name="connsiteX3" fmla="*/ 0 w 193357"/>
                <a:gd name="connsiteY3" fmla="*/ 209836 h 347186"/>
                <a:gd name="connsiteX4" fmla="*/ 122015 w 193357"/>
                <a:gd name="connsiteY4" fmla="*/ 0 h 347186"/>
                <a:gd name="connsiteX5" fmla="*/ 193358 w 193357"/>
                <a:gd name="connsiteY5" fmla="*/ 48292 h 347186"/>
                <a:gd name="connsiteX6" fmla="*/ 142304 w 193357"/>
                <a:gd name="connsiteY6" fmla="*/ 199549 h 34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357" h="347186">
                  <a:moveTo>
                    <a:pt x="142304" y="199549"/>
                  </a:moveTo>
                  <a:cubicBezTo>
                    <a:pt x="142304" y="234506"/>
                    <a:pt x="149257" y="267653"/>
                    <a:pt x="161830" y="297275"/>
                  </a:cubicBezTo>
                  <a:lnTo>
                    <a:pt x="40862" y="347186"/>
                  </a:lnTo>
                  <a:cubicBezTo>
                    <a:pt x="15145" y="308896"/>
                    <a:pt x="0" y="261366"/>
                    <a:pt x="0" y="209836"/>
                  </a:cubicBezTo>
                  <a:cubicBezTo>
                    <a:pt x="0" y="116205"/>
                    <a:pt x="50101" y="35719"/>
                    <a:pt x="122015" y="0"/>
                  </a:cubicBezTo>
                  <a:lnTo>
                    <a:pt x="193358" y="48292"/>
                  </a:lnTo>
                  <a:cubicBezTo>
                    <a:pt x="161544" y="88678"/>
                    <a:pt x="142304" y="141637"/>
                    <a:pt x="142304" y="199549"/>
                  </a:cubicBezTo>
                  <a:close/>
                </a:path>
              </a:pathLst>
            </a:cu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2E23AF7-191E-4262-AC4F-33AA3A6D27BB}"/>
                </a:ext>
              </a:extLst>
            </p:cNvPr>
            <p:cNvSpPr/>
            <p:nvPr/>
          </p:nvSpPr>
          <p:spPr>
            <a:xfrm>
              <a:off x="2039492" y="2594455"/>
              <a:ext cx="193357" cy="347186"/>
            </a:xfrm>
            <a:custGeom>
              <a:avLst/>
              <a:gdLst>
                <a:gd name="connsiteX0" fmla="*/ 142304 w 193357"/>
                <a:gd name="connsiteY0" fmla="*/ 199549 h 347186"/>
                <a:gd name="connsiteX1" fmla="*/ 161830 w 193357"/>
                <a:gd name="connsiteY1" fmla="*/ 297275 h 347186"/>
                <a:gd name="connsiteX2" fmla="*/ 40862 w 193357"/>
                <a:gd name="connsiteY2" fmla="*/ 347186 h 347186"/>
                <a:gd name="connsiteX3" fmla="*/ 0 w 193357"/>
                <a:gd name="connsiteY3" fmla="*/ 209836 h 347186"/>
                <a:gd name="connsiteX4" fmla="*/ 122015 w 193357"/>
                <a:gd name="connsiteY4" fmla="*/ 0 h 347186"/>
                <a:gd name="connsiteX5" fmla="*/ 193358 w 193357"/>
                <a:gd name="connsiteY5" fmla="*/ 48292 h 347186"/>
                <a:gd name="connsiteX6" fmla="*/ 142304 w 193357"/>
                <a:gd name="connsiteY6" fmla="*/ 199549 h 34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357" h="347186">
                  <a:moveTo>
                    <a:pt x="142304" y="199549"/>
                  </a:moveTo>
                  <a:cubicBezTo>
                    <a:pt x="142304" y="234506"/>
                    <a:pt x="149257" y="267653"/>
                    <a:pt x="161830" y="297275"/>
                  </a:cubicBezTo>
                  <a:lnTo>
                    <a:pt x="40862" y="347186"/>
                  </a:lnTo>
                  <a:cubicBezTo>
                    <a:pt x="15145" y="308896"/>
                    <a:pt x="0" y="261366"/>
                    <a:pt x="0" y="209836"/>
                  </a:cubicBezTo>
                  <a:cubicBezTo>
                    <a:pt x="0" y="116205"/>
                    <a:pt x="50102" y="35719"/>
                    <a:pt x="122015" y="0"/>
                  </a:cubicBezTo>
                  <a:lnTo>
                    <a:pt x="193358" y="48292"/>
                  </a:lnTo>
                  <a:cubicBezTo>
                    <a:pt x="161544" y="88678"/>
                    <a:pt x="142304" y="141637"/>
                    <a:pt x="142304" y="199549"/>
                  </a:cubicBezTo>
                  <a:close/>
                </a:path>
              </a:pathLst>
            </a:cu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8139919-FAF4-41BC-B1AA-0A6B6DBAAAF4}"/>
                </a:ext>
              </a:extLst>
            </p:cNvPr>
            <p:cNvGrpSpPr/>
            <p:nvPr/>
          </p:nvGrpSpPr>
          <p:grpSpPr>
            <a:xfrm>
              <a:off x="1549812" y="4902648"/>
              <a:ext cx="1373695" cy="459390"/>
              <a:chOff x="1549812" y="4902648"/>
              <a:chExt cx="1373695" cy="459390"/>
            </a:xfrm>
          </p:grpSpPr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3C619D89-318F-4A5D-BEDD-2AAF77416814}"/>
                  </a:ext>
                </a:extLst>
              </p:cNvPr>
              <p:cNvSpPr/>
              <p:nvPr/>
            </p:nvSpPr>
            <p:spPr>
              <a:xfrm>
                <a:off x="1549812" y="4902648"/>
                <a:ext cx="1373695" cy="459390"/>
              </a:xfrm>
              <a:prstGeom prst="roundRect">
                <a:avLst/>
              </a:prstGeom>
              <a:gradFill>
                <a:gsLst>
                  <a:gs pos="0">
                    <a:srgbClr val="64AEF2"/>
                  </a:gs>
                  <a:gs pos="100000">
                    <a:srgbClr val="95D7FA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  <a:latin typeface="Montserrat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4317DCB-2BD0-4FEB-BE2C-DB0E84088C24}"/>
                  </a:ext>
                </a:extLst>
              </p:cNvPr>
              <p:cNvSpPr txBox="1"/>
              <p:nvPr/>
            </p:nvSpPr>
            <p:spPr>
              <a:xfrm>
                <a:off x="1567999" y="4961649"/>
                <a:ext cx="1327608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dirty="0">
                    <a:solidFill>
                      <a:schemeClr val="bg1"/>
                    </a:solidFill>
                    <a:latin typeface="Montserrat ExtraBold"/>
                    <a:cs typeface="Poppins"/>
                    <a:sym typeface="Poppins"/>
                    <a:rtl val="0"/>
                  </a:rPr>
                  <a:t>Name Here</a:t>
                </a: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661C387-7563-4FAA-A0CB-2E2D6D6B37FD}"/>
              </a:ext>
            </a:extLst>
          </p:cNvPr>
          <p:cNvGrpSpPr/>
          <p:nvPr/>
        </p:nvGrpSpPr>
        <p:grpSpPr>
          <a:xfrm>
            <a:off x="4362450" y="2208883"/>
            <a:ext cx="3467100" cy="3538727"/>
            <a:chOff x="4362450" y="2208883"/>
            <a:chExt cx="3467100" cy="3538727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316A0A5E-A374-4691-8D20-39F5B7EC6B3F}"/>
                </a:ext>
              </a:extLst>
            </p:cNvPr>
            <p:cNvSpPr/>
            <p:nvPr/>
          </p:nvSpPr>
          <p:spPr>
            <a:xfrm>
              <a:off x="4362450" y="2208883"/>
              <a:ext cx="3467100" cy="3538727"/>
            </a:xfrm>
            <a:prstGeom prst="roundRect">
              <a:avLst>
                <a:gd name="adj" fmla="val 3406"/>
              </a:avLst>
            </a:prstGeom>
            <a:gradFill flip="none" rotWithShape="1"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07689C8-DD75-4446-A0BB-4BAA8BDA0D13}"/>
                </a:ext>
              </a:extLst>
            </p:cNvPr>
            <p:cNvSpPr txBox="1"/>
            <p:nvPr/>
          </p:nvSpPr>
          <p:spPr>
            <a:xfrm>
              <a:off x="4589144" y="3332735"/>
              <a:ext cx="3003996" cy="1200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 So Consider Replacing This</a:t>
              </a: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E0583C9-EF38-4E58-910C-8352AC6FFBB3}"/>
                </a:ext>
              </a:extLst>
            </p:cNvPr>
            <p:cNvSpPr/>
            <p:nvPr/>
          </p:nvSpPr>
          <p:spPr>
            <a:xfrm>
              <a:off x="6099810" y="2594455"/>
              <a:ext cx="193357" cy="347186"/>
            </a:xfrm>
            <a:custGeom>
              <a:avLst/>
              <a:gdLst>
                <a:gd name="connsiteX0" fmla="*/ 142304 w 193357"/>
                <a:gd name="connsiteY0" fmla="*/ 199549 h 347186"/>
                <a:gd name="connsiteX1" fmla="*/ 161830 w 193357"/>
                <a:gd name="connsiteY1" fmla="*/ 297275 h 347186"/>
                <a:gd name="connsiteX2" fmla="*/ 40862 w 193357"/>
                <a:gd name="connsiteY2" fmla="*/ 347186 h 347186"/>
                <a:gd name="connsiteX3" fmla="*/ 0 w 193357"/>
                <a:gd name="connsiteY3" fmla="*/ 209836 h 347186"/>
                <a:gd name="connsiteX4" fmla="*/ 122015 w 193357"/>
                <a:gd name="connsiteY4" fmla="*/ 0 h 347186"/>
                <a:gd name="connsiteX5" fmla="*/ 193357 w 193357"/>
                <a:gd name="connsiteY5" fmla="*/ 48292 h 347186"/>
                <a:gd name="connsiteX6" fmla="*/ 142304 w 193357"/>
                <a:gd name="connsiteY6" fmla="*/ 199549 h 34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357" h="347186">
                  <a:moveTo>
                    <a:pt x="142304" y="199549"/>
                  </a:moveTo>
                  <a:cubicBezTo>
                    <a:pt x="142304" y="234506"/>
                    <a:pt x="149257" y="267653"/>
                    <a:pt x="161830" y="297275"/>
                  </a:cubicBezTo>
                  <a:lnTo>
                    <a:pt x="40862" y="347186"/>
                  </a:lnTo>
                  <a:cubicBezTo>
                    <a:pt x="15144" y="308896"/>
                    <a:pt x="0" y="261366"/>
                    <a:pt x="0" y="209836"/>
                  </a:cubicBezTo>
                  <a:cubicBezTo>
                    <a:pt x="0" y="116205"/>
                    <a:pt x="50101" y="35719"/>
                    <a:pt x="122015" y="0"/>
                  </a:cubicBezTo>
                  <a:lnTo>
                    <a:pt x="193357" y="48292"/>
                  </a:lnTo>
                  <a:cubicBezTo>
                    <a:pt x="161544" y="88678"/>
                    <a:pt x="142304" y="141637"/>
                    <a:pt x="142304" y="1995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7E00FA7-487C-42DE-B59B-7F410F0EC2C4}"/>
                </a:ext>
              </a:extLst>
            </p:cNvPr>
            <p:cNvSpPr/>
            <p:nvPr/>
          </p:nvSpPr>
          <p:spPr>
            <a:xfrm>
              <a:off x="5898832" y="2594455"/>
              <a:ext cx="193357" cy="347186"/>
            </a:xfrm>
            <a:custGeom>
              <a:avLst/>
              <a:gdLst>
                <a:gd name="connsiteX0" fmla="*/ 142304 w 193357"/>
                <a:gd name="connsiteY0" fmla="*/ 199549 h 347186"/>
                <a:gd name="connsiteX1" fmla="*/ 161830 w 193357"/>
                <a:gd name="connsiteY1" fmla="*/ 297275 h 347186"/>
                <a:gd name="connsiteX2" fmla="*/ 40863 w 193357"/>
                <a:gd name="connsiteY2" fmla="*/ 347186 h 347186"/>
                <a:gd name="connsiteX3" fmla="*/ 0 w 193357"/>
                <a:gd name="connsiteY3" fmla="*/ 209836 h 347186"/>
                <a:gd name="connsiteX4" fmla="*/ 122015 w 193357"/>
                <a:gd name="connsiteY4" fmla="*/ 0 h 347186"/>
                <a:gd name="connsiteX5" fmla="*/ 193357 w 193357"/>
                <a:gd name="connsiteY5" fmla="*/ 48292 h 347186"/>
                <a:gd name="connsiteX6" fmla="*/ 142304 w 193357"/>
                <a:gd name="connsiteY6" fmla="*/ 199549 h 34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357" h="347186">
                  <a:moveTo>
                    <a:pt x="142304" y="199549"/>
                  </a:moveTo>
                  <a:cubicBezTo>
                    <a:pt x="142304" y="234506"/>
                    <a:pt x="149257" y="267653"/>
                    <a:pt x="161830" y="297275"/>
                  </a:cubicBezTo>
                  <a:lnTo>
                    <a:pt x="40863" y="347186"/>
                  </a:lnTo>
                  <a:cubicBezTo>
                    <a:pt x="15145" y="308896"/>
                    <a:pt x="0" y="261366"/>
                    <a:pt x="0" y="209836"/>
                  </a:cubicBezTo>
                  <a:cubicBezTo>
                    <a:pt x="0" y="116205"/>
                    <a:pt x="50102" y="35719"/>
                    <a:pt x="122015" y="0"/>
                  </a:cubicBezTo>
                  <a:lnTo>
                    <a:pt x="193357" y="48292"/>
                  </a:lnTo>
                  <a:cubicBezTo>
                    <a:pt x="161544" y="88678"/>
                    <a:pt x="142304" y="141637"/>
                    <a:pt x="142304" y="1995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F9A563-91A9-4FA9-A92C-BDF0EC9403B2}"/>
                </a:ext>
              </a:extLst>
            </p:cNvPr>
            <p:cNvGrpSpPr/>
            <p:nvPr/>
          </p:nvGrpSpPr>
          <p:grpSpPr>
            <a:xfrm>
              <a:off x="5409152" y="4902648"/>
              <a:ext cx="1373695" cy="459390"/>
              <a:chOff x="5409152" y="4902648"/>
              <a:chExt cx="1373695" cy="459390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C03F9081-7DF1-43BC-91FA-DBD34F5B23F7}"/>
                  </a:ext>
                </a:extLst>
              </p:cNvPr>
              <p:cNvSpPr/>
              <p:nvPr/>
            </p:nvSpPr>
            <p:spPr>
              <a:xfrm>
                <a:off x="5409152" y="4902648"/>
                <a:ext cx="1373695" cy="459390"/>
              </a:xfrm>
              <a:prstGeom prst="roundRect">
                <a:avLst/>
              </a:pr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  <a:latin typeface="Montserrat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8A6F239-C0CD-42F8-86DC-FA7CE5404D6F}"/>
                  </a:ext>
                </a:extLst>
              </p:cNvPr>
              <p:cNvSpPr txBox="1"/>
              <p:nvPr/>
            </p:nvSpPr>
            <p:spPr>
              <a:xfrm>
                <a:off x="5427338" y="4961649"/>
                <a:ext cx="1327608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dirty="0">
                    <a:gradFill>
                      <a:gsLst>
                        <a:gs pos="0">
                          <a:srgbClr val="64AEF2"/>
                        </a:gs>
                        <a:gs pos="100000">
                          <a:srgbClr val="95D7FA"/>
                        </a:gs>
                      </a:gsLst>
                      <a:lin ang="10800000" scaled="1"/>
                    </a:gradFill>
                    <a:latin typeface="Montserrat ExtraBold"/>
                    <a:cs typeface="Poppins"/>
                    <a:sym typeface="Poppins"/>
                    <a:rtl val="0"/>
                  </a:rPr>
                  <a:t>Name Here</a:t>
                </a: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838D248-676D-4B63-A3DE-7E3FCFFB08A1}"/>
              </a:ext>
            </a:extLst>
          </p:cNvPr>
          <p:cNvGrpSpPr/>
          <p:nvPr/>
        </p:nvGrpSpPr>
        <p:grpSpPr>
          <a:xfrm>
            <a:off x="8216931" y="2208883"/>
            <a:ext cx="3467100" cy="3538727"/>
            <a:chOff x="8216931" y="2208883"/>
            <a:chExt cx="3467100" cy="3538727"/>
          </a:xfrm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4A76CFD5-34DE-43C9-9A14-FFFD94D611FE}"/>
                </a:ext>
              </a:extLst>
            </p:cNvPr>
            <p:cNvSpPr/>
            <p:nvPr/>
          </p:nvSpPr>
          <p:spPr>
            <a:xfrm>
              <a:off x="8216931" y="2208883"/>
              <a:ext cx="3467100" cy="3538727"/>
            </a:xfrm>
            <a:prstGeom prst="roundRect">
              <a:avLst>
                <a:gd name="adj" fmla="val 3406"/>
              </a:avLst>
            </a:prstGeom>
            <a:gradFill>
              <a:gsLst>
                <a:gs pos="0">
                  <a:srgbClr val="D1E7FB"/>
                </a:gs>
                <a:gs pos="100000">
                  <a:srgbClr val="E8F6FE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9BB013E-D803-4311-BB53-7ADD6A1864ED}"/>
                </a:ext>
              </a:extLst>
            </p:cNvPr>
            <p:cNvSpPr txBox="1"/>
            <p:nvPr/>
          </p:nvSpPr>
          <p:spPr>
            <a:xfrm>
              <a:off x="8448483" y="3332735"/>
              <a:ext cx="3003996" cy="1200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 So Consider Replacing This</a:t>
              </a: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04B950F-AB6A-418B-95EC-E35626C6F0DA}"/>
                </a:ext>
              </a:extLst>
            </p:cNvPr>
            <p:cNvSpPr/>
            <p:nvPr/>
          </p:nvSpPr>
          <p:spPr>
            <a:xfrm>
              <a:off x="9959149" y="2594455"/>
              <a:ext cx="193357" cy="347186"/>
            </a:xfrm>
            <a:custGeom>
              <a:avLst/>
              <a:gdLst>
                <a:gd name="connsiteX0" fmla="*/ 142304 w 193357"/>
                <a:gd name="connsiteY0" fmla="*/ 199549 h 347186"/>
                <a:gd name="connsiteX1" fmla="*/ 161830 w 193357"/>
                <a:gd name="connsiteY1" fmla="*/ 297275 h 347186"/>
                <a:gd name="connsiteX2" fmla="*/ 40863 w 193357"/>
                <a:gd name="connsiteY2" fmla="*/ 347186 h 347186"/>
                <a:gd name="connsiteX3" fmla="*/ 0 w 193357"/>
                <a:gd name="connsiteY3" fmla="*/ 209836 h 347186"/>
                <a:gd name="connsiteX4" fmla="*/ 122016 w 193357"/>
                <a:gd name="connsiteY4" fmla="*/ 0 h 347186"/>
                <a:gd name="connsiteX5" fmla="*/ 193358 w 193357"/>
                <a:gd name="connsiteY5" fmla="*/ 48292 h 347186"/>
                <a:gd name="connsiteX6" fmla="*/ 142304 w 193357"/>
                <a:gd name="connsiteY6" fmla="*/ 199549 h 34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357" h="347186">
                  <a:moveTo>
                    <a:pt x="142304" y="199549"/>
                  </a:moveTo>
                  <a:cubicBezTo>
                    <a:pt x="142304" y="234506"/>
                    <a:pt x="149257" y="267653"/>
                    <a:pt x="161830" y="297275"/>
                  </a:cubicBezTo>
                  <a:lnTo>
                    <a:pt x="40863" y="347186"/>
                  </a:lnTo>
                  <a:cubicBezTo>
                    <a:pt x="15146" y="308896"/>
                    <a:pt x="0" y="261366"/>
                    <a:pt x="0" y="209836"/>
                  </a:cubicBezTo>
                  <a:cubicBezTo>
                    <a:pt x="0" y="116205"/>
                    <a:pt x="50102" y="35719"/>
                    <a:pt x="122016" y="0"/>
                  </a:cubicBezTo>
                  <a:lnTo>
                    <a:pt x="193358" y="48292"/>
                  </a:lnTo>
                  <a:cubicBezTo>
                    <a:pt x="161545" y="88678"/>
                    <a:pt x="142304" y="141637"/>
                    <a:pt x="142304" y="199549"/>
                  </a:cubicBezTo>
                  <a:close/>
                </a:path>
              </a:pathLst>
            </a:cu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36EC1F1-B5E0-4CD3-AF7D-F282450C67F3}"/>
                </a:ext>
              </a:extLst>
            </p:cNvPr>
            <p:cNvSpPr/>
            <p:nvPr/>
          </p:nvSpPr>
          <p:spPr>
            <a:xfrm>
              <a:off x="9758171" y="2594455"/>
              <a:ext cx="193357" cy="347186"/>
            </a:xfrm>
            <a:custGeom>
              <a:avLst/>
              <a:gdLst>
                <a:gd name="connsiteX0" fmla="*/ 142304 w 193357"/>
                <a:gd name="connsiteY0" fmla="*/ 199549 h 347186"/>
                <a:gd name="connsiteX1" fmla="*/ 161830 w 193357"/>
                <a:gd name="connsiteY1" fmla="*/ 297275 h 347186"/>
                <a:gd name="connsiteX2" fmla="*/ 40863 w 193357"/>
                <a:gd name="connsiteY2" fmla="*/ 347186 h 347186"/>
                <a:gd name="connsiteX3" fmla="*/ 0 w 193357"/>
                <a:gd name="connsiteY3" fmla="*/ 209836 h 347186"/>
                <a:gd name="connsiteX4" fmla="*/ 122016 w 193357"/>
                <a:gd name="connsiteY4" fmla="*/ 0 h 347186"/>
                <a:gd name="connsiteX5" fmla="*/ 193358 w 193357"/>
                <a:gd name="connsiteY5" fmla="*/ 48292 h 347186"/>
                <a:gd name="connsiteX6" fmla="*/ 142304 w 193357"/>
                <a:gd name="connsiteY6" fmla="*/ 199549 h 34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357" h="347186">
                  <a:moveTo>
                    <a:pt x="142304" y="199549"/>
                  </a:moveTo>
                  <a:cubicBezTo>
                    <a:pt x="142304" y="234506"/>
                    <a:pt x="149257" y="267653"/>
                    <a:pt x="161830" y="297275"/>
                  </a:cubicBezTo>
                  <a:lnTo>
                    <a:pt x="40863" y="347186"/>
                  </a:lnTo>
                  <a:cubicBezTo>
                    <a:pt x="15144" y="308896"/>
                    <a:pt x="0" y="261366"/>
                    <a:pt x="0" y="209836"/>
                  </a:cubicBezTo>
                  <a:cubicBezTo>
                    <a:pt x="0" y="116205"/>
                    <a:pt x="50102" y="35719"/>
                    <a:pt x="122016" y="0"/>
                  </a:cubicBezTo>
                  <a:lnTo>
                    <a:pt x="193358" y="48292"/>
                  </a:lnTo>
                  <a:cubicBezTo>
                    <a:pt x="161544" y="88678"/>
                    <a:pt x="142304" y="141637"/>
                    <a:pt x="142304" y="199549"/>
                  </a:cubicBezTo>
                  <a:close/>
                </a:path>
              </a:pathLst>
            </a:cu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9051108-2620-4643-BF9F-C37BBF658205}"/>
                </a:ext>
              </a:extLst>
            </p:cNvPr>
            <p:cNvGrpSpPr/>
            <p:nvPr/>
          </p:nvGrpSpPr>
          <p:grpSpPr>
            <a:xfrm>
              <a:off x="9268396" y="4902648"/>
              <a:ext cx="1373695" cy="459390"/>
              <a:chOff x="9268396" y="4902648"/>
              <a:chExt cx="1373695" cy="459390"/>
            </a:xfrm>
          </p:grpSpPr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A9019485-2FBF-4C12-9A84-C648DFB2A7B9}"/>
                  </a:ext>
                </a:extLst>
              </p:cNvPr>
              <p:cNvSpPr/>
              <p:nvPr/>
            </p:nvSpPr>
            <p:spPr>
              <a:xfrm>
                <a:off x="9268396" y="4902648"/>
                <a:ext cx="1373695" cy="459390"/>
              </a:xfrm>
              <a:prstGeom prst="roundRect">
                <a:avLst/>
              </a:prstGeom>
              <a:gradFill>
                <a:gsLst>
                  <a:gs pos="0">
                    <a:srgbClr val="64AEF2"/>
                  </a:gs>
                  <a:gs pos="100000">
                    <a:srgbClr val="95D7FA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  <a:latin typeface="Montserrat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AD90E2A-F7C3-4E8B-A248-B5489B2CF5DA}"/>
                  </a:ext>
                </a:extLst>
              </p:cNvPr>
              <p:cNvSpPr txBox="1"/>
              <p:nvPr/>
            </p:nvSpPr>
            <p:spPr>
              <a:xfrm>
                <a:off x="9286678" y="4961649"/>
                <a:ext cx="1327608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>
                    <a:solidFill>
                      <a:schemeClr val="bg1"/>
                    </a:solidFill>
                    <a:latin typeface="Montserrat ExtraBold"/>
                    <a:cs typeface="Poppins"/>
                    <a:sym typeface="Poppins"/>
                    <a:rtl val="0"/>
                  </a:rPr>
                  <a:t>Name Here</a:t>
                </a:r>
              </a:p>
            </p:txBody>
          </p:sp>
        </p:grp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38BD57CE-1DF9-41AF-A40F-5F1B8967B1BB}"/>
              </a:ext>
            </a:extLst>
          </p:cNvPr>
          <p:cNvSpPr txBox="1"/>
          <p:nvPr/>
        </p:nvSpPr>
        <p:spPr>
          <a:xfrm>
            <a:off x="1602624" y="844385"/>
            <a:ext cx="898675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2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Let’s See Our </a:t>
            </a:r>
            <a:r>
              <a:rPr lang="en-US" sz="420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Client’s Reviews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B4E5664-20F7-4BE8-BDC6-02B631B3B155}"/>
              </a:ext>
            </a:extLst>
          </p:cNvPr>
          <p:cNvSpPr txBox="1"/>
          <p:nvPr/>
        </p:nvSpPr>
        <p:spPr>
          <a:xfrm>
            <a:off x="4450364" y="481103"/>
            <a:ext cx="32912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cs typeface="Poppins"/>
                <a:sym typeface="Poppins"/>
                <a:rtl val="0"/>
              </a:rPr>
              <a:t>Opinions about </a:t>
            </a:r>
            <a:r>
              <a:rPr lang="en-US" sz="160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lin ang="10800000" scaled="1"/>
                </a:gradFill>
                <a:latin typeface="Montserrat SemiBold" panose="00000700000000000000" pitchFamily="2" charset="0"/>
                <a:cs typeface="Poppins"/>
                <a:sym typeface="Poppins"/>
                <a:rtl val="0"/>
              </a:rPr>
              <a:t>Out Products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57CB35-C4A7-43B1-98D6-88FA7F93798F}"/>
              </a:ext>
            </a:extLst>
          </p:cNvPr>
          <p:cNvSpPr/>
          <p:nvPr/>
        </p:nvSpPr>
        <p:spPr>
          <a:xfrm>
            <a:off x="0" y="5747610"/>
            <a:ext cx="12192000" cy="1110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17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9DFE615-DFD7-4D75-A19A-19BB44EB0E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4F21E91-070E-4840-B479-1A43981EB663}"/>
              </a:ext>
            </a:extLst>
          </p:cNvPr>
          <p:cNvGrpSpPr/>
          <p:nvPr/>
        </p:nvGrpSpPr>
        <p:grpSpPr>
          <a:xfrm rot="10800000">
            <a:off x="1647778" y="990600"/>
            <a:ext cx="10544222" cy="4878800"/>
            <a:chOff x="0" y="990600"/>
            <a:chExt cx="10544222" cy="4878800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A3732570-3276-413B-8C8C-85111D36FC59}"/>
                </a:ext>
              </a:extLst>
            </p:cNvPr>
            <p:cNvSpPr/>
            <p:nvPr/>
          </p:nvSpPr>
          <p:spPr>
            <a:xfrm>
              <a:off x="0" y="990600"/>
              <a:ext cx="10544222" cy="4878800"/>
            </a:xfrm>
            <a:custGeom>
              <a:avLst/>
              <a:gdLst>
                <a:gd name="connsiteX0" fmla="*/ 10403777 w 10544222"/>
                <a:gd name="connsiteY0" fmla="*/ 2848737 h 4878800"/>
                <a:gd name="connsiteX1" fmla="*/ 9110853 w 10544222"/>
                <a:gd name="connsiteY1" fmla="*/ 4511040 h 4878800"/>
                <a:gd name="connsiteX2" fmla="*/ 8358950 w 10544222"/>
                <a:gd name="connsiteY2" fmla="*/ 4878801 h 4878800"/>
                <a:gd name="connsiteX3" fmla="*/ 0 w 10544222"/>
                <a:gd name="connsiteY3" fmla="*/ 4878801 h 4878800"/>
                <a:gd name="connsiteX4" fmla="*/ 0 w 10544222"/>
                <a:gd name="connsiteY4" fmla="*/ 4402550 h 4878800"/>
                <a:gd name="connsiteX5" fmla="*/ 8126064 w 10544222"/>
                <a:gd name="connsiteY5" fmla="*/ 4402550 h 4878800"/>
                <a:gd name="connsiteX6" fmla="*/ 8877967 w 10544222"/>
                <a:gd name="connsiteY6" fmla="*/ 4034790 h 4878800"/>
                <a:gd name="connsiteX7" fmla="*/ 9800463 w 10544222"/>
                <a:gd name="connsiteY7" fmla="*/ 2848737 h 4878800"/>
                <a:gd name="connsiteX8" fmla="*/ 9800463 w 10544222"/>
                <a:gd name="connsiteY8" fmla="*/ 2029968 h 4878800"/>
                <a:gd name="connsiteX9" fmla="*/ 8877967 w 10544222"/>
                <a:gd name="connsiteY9" fmla="*/ 843915 h 4878800"/>
                <a:gd name="connsiteX10" fmla="*/ 8126064 w 10544222"/>
                <a:gd name="connsiteY10" fmla="*/ 476155 h 4878800"/>
                <a:gd name="connsiteX11" fmla="*/ 0 w 10544222"/>
                <a:gd name="connsiteY11" fmla="*/ 476155 h 4878800"/>
                <a:gd name="connsiteX12" fmla="*/ 0 w 10544222"/>
                <a:gd name="connsiteY12" fmla="*/ 0 h 4878800"/>
                <a:gd name="connsiteX13" fmla="*/ 8358950 w 10544222"/>
                <a:gd name="connsiteY13" fmla="*/ 0 h 4878800"/>
                <a:gd name="connsiteX14" fmla="*/ 9110853 w 10544222"/>
                <a:gd name="connsiteY14" fmla="*/ 367665 h 4878800"/>
                <a:gd name="connsiteX15" fmla="*/ 10403777 w 10544222"/>
                <a:gd name="connsiteY15" fmla="*/ 2029968 h 4878800"/>
                <a:gd name="connsiteX16" fmla="*/ 10403777 w 10544222"/>
                <a:gd name="connsiteY16" fmla="*/ 2848737 h 487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44222" h="4878800">
                  <a:moveTo>
                    <a:pt x="10403777" y="2848737"/>
                  </a:moveTo>
                  <a:lnTo>
                    <a:pt x="9110853" y="4511040"/>
                  </a:lnTo>
                  <a:cubicBezTo>
                    <a:pt x="8930354" y="4743069"/>
                    <a:pt x="8652891" y="4878801"/>
                    <a:pt x="8358950" y="4878801"/>
                  </a:cubicBezTo>
                  <a:lnTo>
                    <a:pt x="0" y="4878801"/>
                  </a:lnTo>
                  <a:lnTo>
                    <a:pt x="0" y="4402550"/>
                  </a:lnTo>
                  <a:lnTo>
                    <a:pt x="8126064" y="4402550"/>
                  </a:lnTo>
                  <a:cubicBezTo>
                    <a:pt x="8420005" y="4402550"/>
                    <a:pt x="8697468" y="4266819"/>
                    <a:pt x="8877967" y="4034790"/>
                  </a:cubicBezTo>
                  <a:lnTo>
                    <a:pt x="9800463" y="2848737"/>
                  </a:lnTo>
                  <a:cubicBezTo>
                    <a:pt x="9987724" y="2607945"/>
                    <a:pt x="9987724" y="2270760"/>
                    <a:pt x="9800463" y="2029968"/>
                  </a:cubicBezTo>
                  <a:lnTo>
                    <a:pt x="8877967" y="843915"/>
                  </a:lnTo>
                  <a:cubicBezTo>
                    <a:pt x="8697468" y="611886"/>
                    <a:pt x="8420005" y="476155"/>
                    <a:pt x="8126064" y="476155"/>
                  </a:cubicBezTo>
                  <a:lnTo>
                    <a:pt x="0" y="476155"/>
                  </a:lnTo>
                  <a:lnTo>
                    <a:pt x="0" y="0"/>
                  </a:lnTo>
                  <a:lnTo>
                    <a:pt x="8358950" y="0"/>
                  </a:lnTo>
                  <a:cubicBezTo>
                    <a:pt x="8652891" y="0"/>
                    <a:pt x="8930354" y="135731"/>
                    <a:pt x="9110853" y="367665"/>
                  </a:cubicBezTo>
                  <a:lnTo>
                    <a:pt x="10403777" y="2029968"/>
                  </a:lnTo>
                  <a:cubicBezTo>
                    <a:pt x="10591038" y="2270760"/>
                    <a:pt x="10591038" y="2607945"/>
                    <a:pt x="10403777" y="284873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8402083-D47B-40A2-8473-D49D2DE45671}"/>
                </a:ext>
              </a:extLst>
            </p:cNvPr>
            <p:cNvSpPr/>
            <p:nvPr/>
          </p:nvSpPr>
          <p:spPr>
            <a:xfrm>
              <a:off x="0" y="1466754"/>
              <a:ext cx="9940908" cy="3926395"/>
            </a:xfrm>
            <a:custGeom>
              <a:avLst/>
              <a:gdLst>
                <a:gd name="connsiteX0" fmla="*/ 9800463 w 9940908"/>
                <a:gd name="connsiteY0" fmla="*/ 2372582 h 3926395"/>
                <a:gd name="connsiteX1" fmla="*/ 8877967 w 9940908"/>
                <a:gd name="connsiteY1" fmla="*/ 3558635 h 3926395"/>
                <a:gd name="connsiteX2" fmla="*/ 8126064 w 9940908"/>
                <a:gd name="connsiteY2" fmla="*/ 3926396 h 3926395"/>
                <a:gd name="connsiteX3" fmla="*/ 0 w 9940908"/>
                <a:gd name="connsiteY3" fmla="*/ 3926396 h 3926395"/>
                <a:gd name="connsiteX4" fmla="*/ 0 w 9940908"/>
                <a:gd name="connsiteY4" fmla="*/ 0 h 3926395"/>
                <a:gd name="connsiteX5" fmla="*/ 8126064 w 9940908"/>
                <a:gd name="connsiteY5" fmla="*/ 0 h 3926395"/>
                <a:gd name="connsiteX6" fmla="*/ 8877967 w 9940908"/>
                <a:gd name="connsiteY6" fmla="*/ 367760 h 3926395"/>
                <a:gd name="connsiteX7" fmla="*/ 9800463 w 9940908"/>
                <a:gd name="connsiteY7" fmla="*/ 1553813 h 3926395"/>
                <a:gd name="connsiteX8" fmla="*/ 9800463 w 9940908"/>
                <a:gd name="connsiteY8" fmla="*/ 2372582 h 392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40908" h="3926395">
                  <a:moveTo>
                    <a:pt x="9800463" y="2372582"/>
                  </a:moveTo>
                  <a:lnTo>
                    <a:pt x="8877967" y="3558635"/>
                  </a:lnTo>
                  <a:cubicBezTo>
                    <a:pt x="8697468" y="3790664"/>
                    <a:pt x="8420005" y="3926396"/>
                    <a:pt x="8126064" y="3926396"/>
                  </a:cubicBezTo>
                  <a:lnTo>
                    <a:pt x="0" y="3926396"/>
                  </a:lnTo>
                  <a:lnTo>
                    <a:pt x="0" y="0"/>
                  </a:lnTo>
                  <a:lnTo>
                    <a:pt x="8126064" y="0"/>
                  </a:lnTo>
                  <a:cubicBezTo>
                    <a:pt x="8420005" y="0"/>
                    <a:pt x="8697468" y="135731"/>
                    <a:pt x="8877967" y="367760"/>
                  </a:cubicBezTo>
                  <a:lnTo>
                    <a:pt x="9800463" y="1553813"/>
                  </a:lnTo>
                  <a:cubicBezTo>
                    <a:pt x="9987724" y="1794605"/>
                    <a:pt x="9987724" y="2131790"/>
                    <a:pt x="9800463" y="2372582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90000"/>
                  </a:schemeClr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6BE91A9-2050-422D-89B2-A780F2EBCB27}"/>
              </a:ext>
            </a:extLst>
          </p:cNvPr>
          <p:cNvSpPr txBox="1"/>
          <p:nvPr/>
        </p:nvSpPr>
        <p:spPr>
          <a:xfrm>
            <a:off x="3146822" y="2351782"/>
            <a:ext cx="86314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Montserrat ExtraBold"/>
                <a:cs typeface="Poppins"/>
                <a:sym typeface="Poppins"/>
                <a:rtl val="0"/>
              </a:rPr>
              <a:t>Thanks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! For Watching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Montserrat ExtraBold"/>
                <a:cs typeface="Poppins"/>
                <a:sym typeface="Poppins"/>
                <a:rtl val="0"/>
              </a:rPr>
              <a:t>Our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Montserrat ExtraBold"/>
                <a:cs typeface="Poppins"/>
                <a:sym typeface="Poppins"/>
                <a:rtl val="0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Montserrat ExtraBold"/>
                <a:cs typeface="Poppins"/>
                <a:sym typeface="Poppins"/>
                <a:rtl val="0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4C3763-1524-4657-84A9-2AF1E95E2898}"/>
              </a:ext>
            </a:extLst>
          </p:cNvPr>
          <p:cNvSpPr txBox="1"/>
          <p:nvPr/>
        </p:nvSpPr>
        <p:spPr>
          <a:xfrm>
            <a:off x="8765884" y="2048160"/>
            <a:ext cx="3012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Montserrat SemiBold" panose="00000700000000000000" pitchFamily="2" charset="0"/>
                <a:cs typeface="Poppins"/>
                <a:sym typeface="Poppins"/>
                <a:rtl val="0"/>
              </a:rPr>
              <a:t>Feel</a:t>
            </a:r>
            <a:r>
              <a:rPr kumimoji="0" lang="en-US" sz="1600" b="0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Montserrat SemiBold" panose="00000700000000000000" pitchFamily="2" charset="0"/>
                <a:cs typeface="Poppins"/>
                <a:sym typeface="Poppins"/>
                <a:rtl val="0"/>
              </a:rPr>
              <a:t> Free to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Montserrat SemiBold" panose="00000700000000000000" pitchFamily="2" charset="0"/>
                <a:cs typeface="Poppins"/>
                <a:sym typeface="Poppins"/>
                <a:rtl val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r="100000" b="100000"/>
                  </a:path>
                </a:gradFill>
                <a:effectLst/>
                <a:uLnTx/>
                <a:uFillTx/>
                <a:latin typeface="Montserrat SemiBold" panose="00000700000000000000" pitchFamily="2" charset="0"/>
                <a:cs typeface="Poppins"/>
                <a:sym typeface="Poppins"/>
                <a:rtl val="0"/>
              </a:rPr>
              <a:t>Ask Questions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A94208-B804-4A97-816D-F222A46DA3AD}"/>
              </a:ext>
            </a:extLst>
          </p:cNvPr>
          <p:cNvSpPr txBox="1"/>
          <p:nvPr/>
        </p:nvSpPr>
        <p:spPr>
          <a:xfrm>
            <a:off x="3146822" y="3886511"/>
            <a:ext cx="86314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Brief Text to Explain the Topic of Your Presentation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Montserrat" panose="02000505000000020004" pitchFamily="2" charset="0"/>
                <a:cs typeface="Poppins"/>
                <a:sym typeface="Poppins"/>
                <a:rtl val="0"/>
              </a:rPr>
              <a:t>This is Just a Demo So Consider Replacing These Texts with Your Own Presentation Content.</a:t>
            </a:r>
          </a:p>
        </p:txBody>
      </p:sp>
    </p:spTree>
    <p:extLst>
      <p:ext uri="{BB962C8B-B14F-4D97-AF65-F5344CB8AC3E}">
        <p14:creationId xmlns:p14="http://schemas.microsoft.com/office/powerpoint/2010/main" val="3376806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2666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3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3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3000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046D76E8-140F-45BE-AB54-1C24B94B5248}"/>
              </a:ext>
            </a:extLst>
          </p:cNvPr>
          <p:cNvSpPr/>
          <p:nvPr/>
        </p:nvSpPr>
        <p:spPr>
          <a:xfrm>
            <a:off x="1738061" y="701749"/>
            <a:ext cx="8715879" cy="1081192"/>
          </a:xfrm>
          <a:custGeom>
            <a:avLst/>
            <a:gdLst/>
            <a:ahLst/>
            <a:cxnLst/>
            <a:rect l="l" t="t" r="r" b="b"/>
            <a:pathLst>
              <a:path w="8715879" h="1081192">
                <a:moveTo>
                  <a:pt x="3239128" y="269176"/>
                </a:moveTo>
                <a:cubicBezTo>
                  <a:pt x="3163360" y="269176"/>
                  <a:pt x="3104041" y="293352"/>
                  <a:pt x="3061173" y="341704"/>
                </a:cubicBezTo>
                <a:cubicBezTo>
                  <a:pt x="3018304" y="390056"/>
                  <a:pt x="2996869" y="456104"/>
                  <a:pt x="2996869" y="539848"/>
                </a:cubicBezTo>
                <a:cubicBezTo>
                  <a:pt x="2996869" y="622595"/>
                  <a:pt x="3018304" y="688145"/>
                  <a:pt x="3061173" y="736497"/>
                </a:cubicBezTo>
                <a:cubicBezTo>
                  <a:pt x="3104041" y="784849"/>
                  <a:pt x="3163360" y="809025"/>
                  <a:pt x="3239128" y="809025"/>
                </a:cubicBezTo>
                <a:cubicBezTo>
                  <a:pt x="3313899" y="809025"/>
                  <a:pt x="3372968" y="784599"/>
                  <a:pt x="3416336" y="735749"/>
                </a:cubicBezTo>
                <a:cubicBezTo>
                  <a:pt x="3459703" y="686898"/>
                  <a:pt x="3481387" y="621598"/>
                  <a:pt x="3481387" y="539848"/>
                </a:cubicBezTo>
                <a:cubicBezTo>
                  <a:pt x="3481387" y="456104"/>
                  <a:pt x="3459703" y="390056"/>
                  <a:pt x="3416336" y="341704"/>
                </a:cubicBezTo>
                <a:cubicBezTo>
                  <a:pt x="3372968" y="293352"/>
                  <a:pt x="3313899" y="269176"/>
                  <a:pt x="3239128" y="269176"/>
                </a:cubicBezTo>
                <a:close/>
                <a:moveTo>
                  <a:pt x="5274678" y="261699"/>
                </a:moveTo>
                <a:lnTo>
                  <a:pt x="5274678" y="481527"/>
                </a:lnTo>
                <a:lnTo>
                  <a:pt x="5419734" y="481527"/>
                </a:lnTo>
                <a:cubicBezTo>
                  <a:pt x="5459612" y="481527"/>
                  <a:pt x="5489521" y="472056"/>
                  <a:pt x="5509460" y="453114"/>
                </a:cubicBezTo>
                <a:cubicBezTo>
                  <a:pt x="5529399" y="434171"/>
                  <a:pt x="5539368" y="406755"/>
                  <a:pt x="5539368" y="370865"/>
                </a:cubicBezTo>
                <a:cubicBezTo>
                  <a:pt x="5539368" y="336969"/>
                  <a:pt x="5529149" y="310300"/>
                  <a:pt x="5508712" y="290860"/>
                </a:cubicBezTo>
                <a:cubicBezTo>
                  <a:pt x="5488274" y="271419"/>
                  <a:pt x="5458615" y="261699"/>
                  <a:pt x="5419734" y="261699"/>
                </a:cubicBezTo>
                <a:close/>
                <a:moveTo>
                  <a:pt x="293103" y="261699"/>
                </a:moveTo>
                <a:lnTo>
                  <a:pt x="293103" y="481527"/>
                </a:lnTo>
                <a:lnTo>
                  <a:pt x="438159" y="481527"/>
                </a:lnTo>
                <a:cubicBezTo>
                  <a:pt x="478037" y="481527"/>
                  <a:pt x="507946" y="472056"/>
                  <a:pt x="527885" y="453114"/>
                </a:cubicBezTo>
                <a:cubicBezTo>
                  <a:pt x="547824" y="434171"/>
                  <a:pt x="557793" y="406755"/>
                  <a:pt x="557793" y="370865"/>
                </a:cubicBezTo>
                <a:cubicBezTo>
                  <a:pt x="557793" y="336969"/>
                  <a:pt x="547575" y="310300"/>
                  <a:pt x="527137" y="290860"/>
                </a:cubicBezTo>
                <a:cubicBezTo>
                  <a:pt x="506700" y="271419"/>
                  <a:pt x="477040" y="261699"/>
                  <a:pt x="438159" y="261699"/>
                </a:cubicBezTo>
                <a:close/>
                <a:moveTo>
                  <a:pt x="7105649" y="16449"/>
                </a:moveTo>
                <a:lnTo>
                  <a:pt x="7780086" y="16449"/>
                </a:lnTo>
                <a:lnTo>
                  <a:pt x="7780086" y="251231"/>
                </a:lnTo>
                <a:lnTo>
                  <a:pt x="7398752" y="251231"/>
                </a:lnTo>
                <a:lnTo>
                  <a:pt x="7398752" y="423205"/>
                </a:lnTo>
                <a:lnTo>
                  <a:pt x="7735223" y="423205"/>
                </a:lnTo>
                <a:lnTo>
                  <a:pt x="7735223" y="646023"/>
                </a:lnTo>
                <a:lnTo>
                  <a:pt x="7398752" y="646023"/>
                </a:lnTo>
                <a:lnTo>
                  <a:pt x="7398752" y="835942"/>
                </a:lnTo>
                <a:lnTo>
                  <a:pt x="7780086" y="835942"/>
                </a:lnTo>
                <a:lnTo>
                  <a:pt x="7780086" y="1070724"/>
                </a:lnTo>
                <a:lnTo>
                  <a:pt x="7105649" y="1070724"/>
                </a:lnTo>
                <a:close/>
                <a:moveTo>
                  <a:pt x="4981574" y="16449"/>
                </a:moveTo>
                <a:lnTo>
                  <a:pt x="5443661" y="16449"/>
                </a:lnTo>
                <a:cubicBezTo>
                  <a:pt x="5528402" y="16449"/>
                  <a:pt x="5600182" y="31154"/>
                  <a:pt x="5659002" y="60565"/>
                </a:cubicBezTo>
                <a:cubicBezTo>
                  <a:pt x="5717822" y="89975"/>
                  <a:pt x="5762186" y="130351"/>
                  <a:pt x="5792095" y="181694"/>
                </a:cubicBezTo>
                <a:cubicBezTo>
                  <a:pt x="5822003" y="233037"/>
                  <a:pt x="5836958" y="290611"/>
                  <a:pt x="5836958" y="354415"/>
                </a:cubicBezTo>
                <a:cubicBezTo>
                  <a:pt x="5836958" y="426196"/>
                  <a:pt x="5817268" y="489253"/>
                  <a:pt x="5777889" y="543587"/>
                </a:cubicBezTo>
                <a:cubicBezTo>
                  <a:pt x="5738509" y="597921"/>
                  <a:pt x="5680935" y="636552"/>
                  <a:pt x="5605167" y="659482"/>
                </a:cubicBezTo>
                <a:lnTo>
                  <a:pt x="5842939" y="1070724"/>
                </a:lnTo>
                <a:lnTo>
                  <a:pt x="5515441" y="1070724"/>
                </a:lnTo>
                <a:lnTo>
                  <a:pt x="5306082" y="681914"/>
                </a:lnTo>
                <a:lnTo>
                  <a:pt x="5274678" y="681914"/>
                </a:lnTo>
                <a:lnTo>
                  <a:pt x="5274678" y="1070724"/>
                </a:lnTo>
                <a:lnTo>
                  <a:pt x="4981574" y="1070724"/>
                </a:lnTo>
                <a:close/>
                <a:moveTo>
                  <a:pt x="3910289" y="16449"/>
                </a:moveTo>
                <a:lnTo>
                  <a:pt x="4201896" y="16449"/>
                </a:lnTo>
                <a:lnTo>
                  <a:pt x="4201896" y="628078"/>
                </a:lnTo>
                <a:cubicBezTo>
                  <a:pt x="4201896" y="684904"/>
                  <a:pt x="4215106" y="728770"/>
                  <a:pt x="4241525" y="759676"/>
                </a:cubicBezTo>
                <a:cubicBezTo>
                  <a:pt x="4267944" y="790581"/>
                  <a:pt x="4308072" y="806034"/>
                  <a:pt x="4361907" y="806034"/>
                </a:cubicBezTo>
                <a:cubicBezTo>
                  <a:pt x="4415742" y="806034"/>
                  <a:pt x="4456368" y="790332"/>
                  <a:pt x="4483784" y="758928"/>
                </a:cubicBezTo>
                <a:cubicBezTo>
                  <a:pt x="4511200" y="727524"/>
                  <a:pt x="4524908" y="683907"/>
                  <a:pt x="4524908" y="628078"/>
                </a:cubicBezTo>
                <a:lnTo>
                  <a:pt x="4524908" y="16449"/>
                </a:lnTo>
                <a:lnTo>
                  <a:pt x="4818011" y="16449"/>
                </a:lnTo>
                <a:lnTo>
                  <a:pt x="4818011" y="628078"/>
                </a:lnTo>
                <a:cubicBezTo>
                  <a:pt x="4818011" y="724782"/>
                  <a:pt x="4797573" y="807280"/>
                  <a:pt x="4756699" y="875571"/>
                </a:cubicBezTo>
                <a:cubicBezTo>
                  <a:pt x="4715824" y="943862"/>
                  <a:pt x="4660244" y="995205"/>
                  <a:pt x="4589959" y="1029600"/>
                </a:cubicBezTo>
                <a:cubicBezTo>
                  <a:pt x="4519674" y="1063995"/>
                  <a:pt x="4441663" y="1081192"/>
                  <a:pt x="4355925" y="1081192"/>
                </a:cubicBezTo>
                <a:cubicBezTo>
                  <a:pt x="4270187" y="1081192"/>
                  <a:pt x="4193672" y="1063995"/>
                  <a:pt x="4126377" y="1029600"/>
                </a:cubicBezTo>
                <a:cubicBezTo>
                  <a:pt x="4059083" y="995205"/>
                  <a:pt x="4006245" y="944111"/>
                  <a:pt x="3967862" y="876319"/>
                </a:cubicBezTo>
                <a:cubicBezTo>
                  <a:pt x="3929480" y="808526"/>
                  <a:pt x="3910289" y="725779"/>
                  <a:pt x="3910289" y="628078"/>
                </a:cubicBezTo>
                <a:close/>
                <a:moveTo>
                  <a:pt x="990600" y="16449"/>
                </a:moveTo>
                <a:lnTo>
                  <a:pt x="1665036" y="16449"/>
                </a:lnTo>
                <a:lnTo>
                  <a:pt x="1665036" y="251231"/>
                </a:lnTo>
                <a:lnTo>
                  <a:pt x="1283703" y="251231"/>
                </a:lnTo>
                <a:lnTo>
                  <a:pt x="1283703" y="423205"/>
                </a:lnTo>
                <a:lnTo>
                  <a:pt x="1620174" y="423205"/>
                </a:lnTo>
                <a:lnTo>
                  <a:pt x="1620174" y="646023"/>
                </a:lnTo>
                <a:lnTo>
                  <a:pt x="1283703" y="646023"/>
                </a:lnTo>
                <a:lnTo>
                  <a:pt x="1283703" y="835942"/>
                </a:lnTo>
                <a:lnTo>
                  <a:pt x="1665036" y="835942"/>
                </a:lnTo>
                <a:lnTo>
                  <a:pt x="1665036" y="1070724"/>
                </a:lnTo>
                <a:lnTo>
                  <a:pt x="990600" y="1070724"/>
                </a:lnTo>
                <a:close/>
                <a:moveTo>
                  <a:pt x="0" y="16449"/>
                </a:moveTo>
                <a:lnTo>
                  <a:pt x="462086" y="16449"/>
                </a:lnTo>
                <a:cubicBezTo>
                  <a:pt x="546827" y="16449"/>
                  <a:pt x="618607" y="31154"/>
                  <a:pt x="677427" y="60565"/>
                </a:cubicBezTo>
                <a:cubicBezTo>
                  <a:pt x="736247" y="89975"/>
                  <a:pt x="780612" y="130351"/>
                  <a:pt x="810520" y="181694"/>
                </a:cubicBezTo>
                <a:cubicBezTo>
                  <a:pt x="840429" y="233037"/>
                  <a:pt x="855383" y="290611"/>
                  <a:pt x="855383" y="354415"/>
                </a:cubicBezTo>
                <a:cubicBezTo>
                  <a:pt x="855383" y="426196"/>
                  <a:pt x="835693" y="489253"/>
                  <a:pt x="796313" y="543587"/>
                </a:cubicBezTo>
                <a:cubicBezTo>
                  <a:pt x="756934" y="597921"/>
                  <a:pt x="699360" y="636552"/>
                  <a:pt x="623592" y="659482"/>
                </a:cubicBezTo>
                <a:lnTo>
                  <a:pt x="861364" y="1070724"/>
                </a:lnTo>
                <a:lnTo>
                  <a:pt x="533866" y="1070724"/>
                </a:lnTo>
                <a:lnTo>
                  <a:pt x="324507" y="681914"/>
                </a:lnTo>
                <a:lnTo>
                  <a:pt x="293103" y="681914"/>
                </a:lnTo>
                <a:lnTo>
                  <a:pt x="293103" y="1070724"/>
                </a:lnTo>
                <a:lnTo>
                  <a:pt x="0" y="1070724"/>
                </a:lnTo>
                <a:close/>
                <a:moveTo>
                  <a:pt x="6461178" y="5982"/>
                </a:moveTo>
                <a:cubicBezTo>
                  <a:pt x="6592776" y="5982"/>
                  <a:pt x="6703436" y="41124"/>
                  <a:pt x="6793162" y="111409"/>
                </a:cubicBezTo>
                <a:cubicBezTo>
                  <a:pt x="6882888" y="181694"/>
                  <a:pt x="6940712" y="277152"/>
                  <a:pt x="6966632" y="397783"/>
                </a:cubicBezTo>
                <a:lnTo>
                  <a:pt x="6651096" y="397783"/>
                </a:lnTo>
                <a:cubicBezTo>
                  <a:pt x="6632155" y="357905"/>
                  <a:pt x="6605985" y="327498"/>
                  <a:pt x="6572587" y="306562"/>
                </a:cubicBezTo>
                <a:cubicBezTo>
                  <a:pt x="6539190" y="285626"/>
                  <a:pt x="6500558" y="275158"/>
                  <a:pt x="6456692" y="275158"/>
                </a:cubicBezTo>
                <a:cubicBezTo>
                  <a:pt x="6388900" y="275158"/>
                  <a:pt x="6334815" y="299334"/>
                  <a:pt x="6294438" y="347686"/>
                </a:cubicBezTo>
                <a:cubicBezTo>
                  <a:pt x="6254062" y="396038"/>
                  <a:pt x="6233874" y="460591"/>
                  <a:pt x="6233874" y="541344"/>
                </a:cubicBezTo>
                <a:cubicBezTo>
                  <a:pt x="6233874" y="623093"/>
                  <a:pt x="6254062" y="688145"/>
                  <a:pt x="6294438" y="736497"/>
                </a:cubicBezTo>
                <a:cubicBezTo>
                  <a:pt x="6334815" y="784849"/>
                  <a:pt x="6388900" y="809025"/>
                  <a:pt x="6456692" y="809025"/>
                </a:cubicBezTo>
                <a:cubicBezTo>
                  <a:pt x="6500558" y="809025"/>
                  <a:pt x="6539190" y="798557"/>
                  <a:pt x="6572587" y="777621"/>
                </a:cubicBezTo>
                <a:cubicBezTo>
                  <a:pt x="6605985" y="756685"/>
                  <a:pt x="6632155" y="726278"/>
                  <a:pt x="6651096" y="686400"/>
                </a:cubicBezTo>
                <a:lnTo>
                  <a:pt x="6966632" y="686400"/>
                </a:lnTo>
                <a:cubicBezTo>
                  <a:pt x="6940712" y="807031"/>
                  <a:pt x="6882888" y="902489"/>
                  <a:pt x="6793162" y="972774"/>
                </a:cubicBezTo>
                <a:cubicBezTo>
                  <a:pt x="6703436" y="1043059"/>
                  <a:pt x="6592776" y="1078201"/>
                  <a:pt x="6461178" y="1078201"/>
                </a:cubicBezTo>
                <a:cubicBezTo>
                  <a:pt x="6357496" y="1078201"/>
                  <a:pt x="6265776" y="1055521"/>
                  <a:pt x="6186020" y="1010159"/>
                </a:cubicBezTo>
                <a:cubicBezTo>
                  <a:pt x="6106265" y="964798"/>
                  <a:pt x="6044703" y="901492"/>
                  <a:pt x="6001335" y="820240"/>
                </a:cubicBezTo>
                <a:cubicBezTo>
                  <a:pt x="5957968" y="738989"/>
                  <a:pt x="5936284" y="646023"/>
                  <a:pt x="5936284" y="541344"/>
                </a:cubicBezTo>
                <a:cubicBezTo>
                  <a:pt x="5936284" y="437661"/>
                  <a:pt x="5957968" y="345194"/>
                  <a:pt x="6001335" y="263942"/>
                </a:cubicBezTo>
                <a:cubicBezTo>
                  <a:pt x="6044703" y="182691"/>
                  <a:pt x="6106265" y="119385"/>
                  <a:pt x="6186020" y="74023"/>
                </a:cubicBezTo>
                <a:cubicBezTo>
                  <a:pt x="6265776" y="28662"/>
                  <a:pt x="6357496" y="5982"/>
                  <a:pt x="6461178" y="5982"/>
                </a:cubicBezTo>
                <a:close/>
                <a:moveTo>
                  <a:pt x="8291179" y="0"/>
                </a:moveTo>
                <a:cubicBezTo>
                  <a:pt x="8413804" y="0"/>
                  <a:pt x="8511754" y="28662"/>
                  <a:pt x="8585030" y="85987"/>
                </a:cubicBezTo>
                <a:cubicBezTo>
                  <a:pt x="8658306" y="143311"/>
                  <a:pt x="8697436" y="223815"/>
                  <a:pt x="8702420" y="327498"/>
                </a:cubicBezTo>
                <a:lnTo>
                  <a:pt x="8383895" y="327498"/>
                </a:lnTo>
                <a:cubicBezTo>
                  <a:pt x="8382897" y="295596"/>
                  <a:pt x="8373178" y="271669"/>
                  <a:pt x="8354735" y="255717"/>
                </a:cubicBezTo>
                <a:cubicBezTo>
                  <a:pt x="8336290" y="239766"/>
                  <a:pt x="8312613" y="231791"/>
                  <a:pt x="8283702" y="231791"/>
                </a:cubicBezTo>
                <a:cubicBezTo>
                  <a:pt x="8261768" y="231791"/>
                  <a:pt x="8243823" y="238271"/>
                  <a:pt x="8229866" y="251231"/>
                </a:cubicBezTo>
                <a:cubicBezTo>
                  <a:pt x="8215909" y="264192"/>
                  <a:pt x="8208930" y="282635"/>
                  <a:pt x="8208930" y="306562"/>
                </a:cubicBezTo>
                <a:cubicBezTo>
                  <a:pt x="8208930" y="326501"/>
                  <a:pt x="8216656" y="343698"/>
                  <a:pt x="8232110" y="358154"/>
                </a:cubicBezTo>
                <a:cubicBezTo>
                  <a:pt x="8247561" y="372610"/>
                  <a:pt x="8266753" y="385072"/>
                  <a:pt x="8289683" y="395540"/>
                </a:cubicBezTo>
                <a:cubicBezTo>
                  <a:pt x="8312613" y="406008"/>
                  <a:pt x="8346509" y="419217"/>
                  <a:pt x="8391372" y="435168"/>
                </a:cubicBezTo>
                <a:cubicBezTo>
                  <a:pt x="8458168" y="458098"/>
                  <a:pt x="8513249" y="480779"/>
                  <a:pt x="8556616" y="503210"/>
                </a:cubicBezTo>
                <a:cubicBezTo>
                  <a:pt x="8599984" y="525642"/>
                  <a:pt x="8637370" y="557046"/>
                  <a:pt x="8668774" y="597422"/>
                </a:cubicBezTo>
                <a:cubicBezTo>
                  <a:pt x="8700177" y="637799"/>
                  <a:pt x="8715879" y="688892"/>
                  <a:pt x="8715879" y="750703"/>
                </a:cubicBezTo>
                <a:cubicBezTo>
                  <a:pt x="8715879" y="813511"/>
                  <a:pt x="8700177" y="869839"/>
                  <a:pt x="8668774" y="919686"/>
                </a:cubicBezTo>
                <a:cubicBezTo>
                  <a:pt x="8637370" y="969534"/>
                  <a:pt x="8592008" y="1008913"/>
                  <a:pt x="8532690" y="1037825"/>
                </a:cubicBezTo>
                <a:cubicBezTo>
                  <a:pt x="8473371" y="1066736"/>
                  <a:pt x="8403336" y="1081192"/>
                  <a:pt x="8322582" y="1081192"/>
                </a:cubicBezTo>
                <a:cubicBezTo>
                  <a:pt x="8199958" y="1081192"/>
                  <a:pt x="8099266" y="1052031"/>
                  <a:pt x="8020507" y="993710"/>
                </a:cubicBezTo>
                <a:cubicBezTo>
                  <a:pt x="7941747" y="935388"/>
                  <a:pt x="7899377" y="851894"/>
                  <a:pt x="7893396" y="743226"/>
                </a:cubicBezTo>
                <a:lnTo>
                  <a:pt x="8205940" y="743226"/>
                </a:lnTo>
                <a:cubicBezTo>
                  <a:pt x="8208930" y="780113"/>
                  <a:pt x="8219896" y="807031"/>
                  <a:pt x="8238839" y="823979"/>
                </a:cubicBezTo>
                <a:cubicBezTo>
                  <a:pt x="8257781" y="840927"/>
                  <a:pt x="8282206" y="849401"/>
                  <a:pt x="8312115" y="849401"/>
                </a:cubicBezTo>
                <a:cubicBezTo>
                  <a:pt x="8339032" y="849401"/>
                  <a:pt x="8361214" y="842672"/>
                  <a:pt x="8378661" y="829213"/>
                </a:cubicBezTo>
                <a:cubicBezTo>
                  <a:pt x="8396108" y="815754"/>
                  <a:pt x="8404831" y="797061"/>
                  <a:pt x="8404831" y="773134"/>
                </a:cubicBezTo>
                <a:cubicBezTo>
                  <a:pt x="8404831" y="742229"/>
                  <a:pt x="8390375" y="718302"/>
                  <a:pt x="8361464" y="701354"/>
                </a:cubicBezTo>
                <a:cubicBezTo>
                  <a:pt x="8332552" y="684406"/>
                  <a:pt x="8285695" y="665464"/>
                  <a:pt x="8220894" y="644528"/>
                </a:cubicBezTo>
                <a:cubicBezTo>
                  <a:pt x="8152104" y="621598"/>
                  <a:pt x="8096524" y="599416"/>
                  <a:pt x="8054154" y="577982"/>
                </a:cubicBezTo>
                <a:cubicBezTo>
                  <a:pt x="8011783" y="556547"/>
                  <a:pt x="7974896" y="525143"/>
                  <a:pt x="7943492" y="483770"/>
                </a:cubicBezTo>
                <a:cubicBezTo>
                  <a:pt x="7912088" y="442396"/>
                  <a:pt x="7896386" y="388312"/>
                  <a:pt x="7896386" y="321516"/>
                </a:cubicBezTo>
                <a:cubicBezTo>
                  <a:pt x="7896386" y="253724"/>
                  <a:pt x="7913334" y="195651"/>
                  <a:pt x="7947231" y="147299"/>
                </a:cubicBezTo>
                <a:cubicBezTo>
                  <a:pt x="7981127" y="98947"/>
                  <a:pt x="8027984" y="62309"/>
                  <a:pt x="8087801" y="37385"/>
                </a:cubicBezTo>
                <a:cubicBezTo>
                  <a:pt x="8147618" y="12462"/>
                  <a:pt x="8215410" y="0"/>
                  <a:pt x="8291179" y="0"/>
                </a:cubicBezTo>
                <a:close/>
                <a:moveTo>
                  <a:pt x="3239128" y="0"/>
                </a:moveTo>
                <a:cubicBezTo>
                  <a:pt x="3338823" y="0"/>
                  <a:pt x="3429795" y="22930"/>
                  <a:pt x="3512043" y="68789"/>
                </a:cubicBezTo>
                <a:cubicBezTo>
                  <a:pt x="3594291" y="114649"/>
                  <a:pt x="3659342" y="178703"/>
                  <a:pt x="3707196" y="260951"/>
                </a:cubicBezTo>
                <a:cubicBezTo>
                  <a:pt x="3755050" y="343200"/>
                  <a:pt x="3778976" y="436165"/>
                  <a:pt x="3778976" y="539848"/>
                </a:cubicBezTo>
                <a:cubicBezTo>
                  <a:pt x="3778976" y="643531"/>
                  <a:pt x="3755050" y="736497"/>
                  <a:pt x="3707196" y="818745"/>
                </a:cubicBezTo>
                <a:cubicBezTo>
                  <a:pt x="3659342" y="900993"/>
                  <a:pt x="3594043" y="965297"/>
                  <a:pt x="3511295" y="1011655"/>
                </a:cubicBezTo>
                <a:cubicBezTo>
                  <a:pt x="3428549" y="1058013"/>
                  <a:pt x="3337826" y="1081192"/>
                  <a:pt x="3239128" y="1081192"/>
                </a:cubicBezTo>
                <a:cubicBezTo>
                  <a:pt x="3140430" y="1081192"/>
                  <a:pt x="3049708" y="1058013"/>
                  <a:pt x="2966961" y="1011655"/>
                </a:cubicBezTo>
                <a:cubicBezTo>
                  <a:pt x="2884214" y="965297"/>
                  <a:pt x="2818664" y="900993"/>
                  <a:pt x="2770312" y="818745"/>
                </a:cubicBezTo>
                <a:cubicBezTo>
                  <a:pt x="2721960" y="736497"/>
                  <a:pt x="2697784" y="643531"/>
                  <a:pt x="2697784" y="539848"/>
                </a:cubicBezTo>
                <a:cubicBezTo>
                  <a:pt x="2697784" y="436165"/>
                  <a:pt x="2721960" y="343200"/>
                  <a:pt x="2770312" y="260951"/>
                </a:cubicBezTo>
                <a:cubicBezTo>
                  <a:pt x="2818664" y="178703"/>
                  <a:pt x="2884214" y="114649"/>
                  <a:pt x="2966961" y="68789"/>
                </a:cubicBezTo>
                <a:cubicBezTo>
                  <a:pt x="3049708" y="22930"/>
                  <a:pt x="3140430" y="0"/>
                  <a:pt x="3239128" y="0"/>
                </a:cubicBezTo>
                <a:close/>
                <a:moveTo>
                  <a:pt x="2176129" y="0"/>
                </a:moveTo>
                <a:cubicBezTo>
                  <a:pt x="2298753" y="0"/>
                  <a:pt x="2396704" y="28662"/>
                  <a:pt x="2469979" y="85987"/>
                </a:cubicBezTo>
                <a:cubicBezTo>
                  <a:pt x="2543255" y="143311"/>
                  <a:pt x="2582386" y="223815"/>
                  <a:pt x="2587370" y="327498"/>
                </a:cubicBezTo>
                <a:lnTo>
                  <a:pt x="2268845" y="327498"/>
                </a:lnTo>
                <a:cubicBezTo>
                  <a:pt x="2267848" y="295596"/>
                  <a:pt x="2258128" y="271669"/>
                  <a:pt x="2239684" y="255717"/>
                </a:cubicBezTo>
                <a:cubicBezTo>
                  <a:pt x="2221241" y="239766"/>
                  <a:pt x="2197563" y="231791"/>
                  <a:pt x="2168652" y="231791"/>
                </a:cubicBezTo>
                <a:cubicBezTo>
                  <a:pt x="2146719" y="231791"/>
                  <a:pt x="2128774" y="238271"/>
                  <a:pt x="2114816" y="251231"/>
                </a:cubicBezTo>
                <a:cubicBezTo>
                  <a:pt x="2100859" y="264192"/>
                  <a:pt x="2093880" y="282635"/>
                  <a:pt x="2093880" y="306562"/>
                </a:cubicBezTo>
                <a:cubicBezTo>
                  <a:pt x="2093880" y="326501"/>
                  <a:pt x="2101607" y="343698"/>
                  <a:pt x="2117060" y="358154"/>
                </a:cubicBezTo>
                <a:cubicBezTo>
                  <a:pt x="2132512" y="372610"/>
                  <a:pt x="2151704" y="385072"/>
                  <a:pt x="2174633" y="395540"/>
                </a:cubicBezTo>
                <a:cubicBezTo>
                  <a:pt x="2197563" y="406008"/>
                  <a:pt x="2231459" y="419217"/>
                  <a:pt x="2276322" y="435168"/>
                </a:cubicBezTo>
                <a:cubicBezTo>
                  <a:pt x="2343118" y="458098"/>
                  <a:pt x="2398199" y="480779"/>
                  <a:pt x="2441566" y="503210"/>
                </a:cubicBezTo>
                <a:cubicBezTo>
                  <a:pt x="2484934" y="525642"/>
                  <a:pt x="2522319" y="557046"/>
                  <a:pt x="2553723" y="597422"/>
                </a:cubicBezTo>
                <a:cubicBezTo>
                  <a:pt x="2585127" y="637799"/>
                  <a:pt x="2600830" y="688892"/>
                  <a:pt x="2600830" y="750703"/>
                </a:cubicBezTo>
                <a:cubicBezTo>
                  <a:pt x="2600830" y="813511"/>
                  <a:pt x="2585127" y="869839"/>
                  <a:pt x="2553723" y="919686"/>
                </a:cubicBezTo>
                <a:cubicBezTo>
                  <a:pt x="2522319" y="969534"/>
                  <a:pt x="2476958" y="1008913"/>
                  <a:pt x="2417640" y="1037825"/>
                </a:cubicBezTo>
                <a:cubicBezTo>
                  <a:pt x="2358322" y="1066736"/>
                  <a:pt x="2288286" y="1081192"/>
                  <a:pt x="2207533" y="1081192"/>
                </a:cubicBezTo>
                <a:cubicBezTo>
                  <a:pt x="2084908" y="1081192"/>
                  <a:pt x="1984216" y="1052031"/>
                  <a:pt x="1905457" y="993710"/>
                </a:cubicBezTo>
                <a:cubicBezTo>
                  <a:pt x="1826698" y="935388"/>
                  <a:pt x="1784327" y="851894"/>
                  <a:pt x="1778346" y="743226"/>
                </a:cubicBezTo>
                <a:lnTo>
                  <a:pt x="2090890" y="743226"/>
                </a:lnTo>
                <a:cubicBezTo>
                  <a:pt x="2093880" y="780113"/>
                  <a:pt x="2104847" y="807031"/>
                  <a:pt x="2123789" y="823979"/>
                </a:cubicBezTo>
                <a:cubicBezTo>
                  <a:pt x="2142731" y="840927"/>
                  <a:pt x="2167156" y="849401"/>
                  <a:pt x="2197065" y="849401"/>
                </a:cubicBezTo>
                <a:cubicBezTo>
                  <a:pt x="2223982" y="849401"/>
                  <a:pt x="2246165" y="842672"/>
                  <a:pt x="2263611" y="829213"/>
                </a:cubicBezTo>
                <a:cubicBezTo>
                  <a:pt x="2281058" y="815754"/>
                  <a:pt x="2289781" y="797061"/>
                  <a:pt x="2289781" y="773134"/>
                </a:cubicBezTo>
                <a:cubicBezTo>
                  <a:pt x="2289781" y="742229"/>
                  <a:pt x="2275326" y="718302"/>
                  <a:pt x="2246414" y="701354"/>
                </a:cubicBezTo>
                <a:cubicBezTo>
                  <a:pt x="2217503" y="684406"/>
                  <a:pt x="2170646" y="665464"/>
                  <a:pt x="2105844" y="644528"/>
                </a:cubicBezTo>
                <a:cubicBezTo>
                  <a:pt x="2037054" y="621598"/>
                  <a:pt x="1981474" y="599416"/>
                  <a:pt x="1939104" y="577982"/>
                </a:cubicBezTo>
                <a:cubicBezTo>
                  <a:pt x="1896734" y="556547"/>
                  <a:pt x="1859847" y="525143"/>
                  <a:pt x="1828442" y="483770"/>
                </a:cubicBezTo>
                <a:cubicBezTo>
                  <a:pt x="1797038" y="442396"/>
                  <a:pt x="1781337" y="388312"/>
                  <a:pt x="1781337" y="321516"/>
                </a:cubicBezTo>
                <a:cubicBezTo>
                  <a:pt x="1781337" y="253724"/>
                  <a:pt x="1798285" y="195651"/>
                  <a:pt x="1832181" y="147299"/>
                </a:cubicBezTo>
                <a:cubicBezTo>
                  <a:pt x="1866078" y="98947"/>
                  <a:pt x="1912934" y="62309"/>
                  <a:pt x="1972751" y="37385"/>
                </a:cubicBezTo>
                <a:cubicBezTo>
                  <a:pt x="2032568" y="12462"/>
                  <a:pt x="2100361" y="0"/>
                  <a:pt x="2176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500">
              <a:solidFill>
                <a:schemeClr val="tx1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B18A4FCF-BDF8-4EBD-BAD9-D280A4362B06}"/>
              </a:ext>
            </a:extLst>
          </p:cNvPr>
          <p:cNvGrpSpPr/>
          <p:nvPr/>
        </p:nvGrpSpPr>
        <p:grpSpPr>
          <a:xfrm>
            <a:off x="3571843" y="5414875"/>
            <a:ext cx="654116" cy="702326"/>
            <a:chOff x="16159036" y="2948212"/>
            <a:chExt cx="341161" cy="366304"/>
          </a:xfrm>
          <a:solidFill>
            <a:srgbClr val="353535"/>
          </a:solidFill>
        </p:grpSpPr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338CBCD7-C611-40D2-96C7-2DD7CA7B581C}"/>
                </a:ext>
              </a:extLst>
            </p:cNvPr>
            <p:cNvSpPr/>
            <p:nvPr/>
          </p:nvSpPr>
          <p:spPr>
            <a:xfrm>
              <a:off x="16264657" y="3066569"/>
              <a:ext cx="129589" cy="129589"/>
            </a:xfrm>
            <a:custGeom>
              <a:avLst/>
              <a:gdLst>
                <a:gd name="connsiteX0" fmla="*/ 64712 w 129589"/>
                <a:gd name="connsiteY0" fmla="*/ 130294 h 129589"/>
                <a:gd name="connsiteX1" fmla="*/ -108 w 129589"/>
                <a:gd name="connsiteY1" fmla="*/ 65474 h 129589"/>
                <a:gd name="connsiteX2" fmla="*/ 64712 w 129589"/>
                <a:gd name="connsiteY2" fmla="*/ 704 h 129589"/>
                <a:gd name="connsiteX3" fmla="*/ 129482 w 129589"/>
                <a:gd name="connsiteY3" fmla="*/ 65474 h 129589"/>
                <a:gd name="connsiteX4" fmla="*/ 64712 w 129589"/>
                <a:gd name="connsiteY4" fmla="*/ 130294 h 129589"/>
                <a:gd name="connsiteX5" fmla="*/ 64712 w 129589"/>
                <a:gd name="connsiteY5" fmla="*/ 23564 h 129589"/>
                <a:gd name="connsiteX6" fmla="*/ 22752 w 129589"/>
                <a:gd name="connsiteY6" fmla="*/ 65474 h 129589"/>
                <a:gd name="connsiteX7" fmla="*/ 64712 w 129589"/>
                <a:gd name="connsiteY7" fmla="*/ 107384 h 129589"/>
                <a:gd name="connsiteX8" fmla="*/ 106622 w 129589"/>
                <a:gd name="connsiteY8" fmla="*/ 65474 h 129589"/>
                <a:gd name="connsiteX9" fmla="*/ 64712 w 129589"/>
                <a:gd name="connsiteY9" fmla="*/ 23564 h 12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589" h="129589">
                  <a:moveTo>
                    <a:pt x="64712" y="130294"/>
                  </a:moveTo>
                  <a:cubicBezTo>
                    <a:pt x="28937" y="130239"/>
                    <a:pt x="-53" y="101249"/>
                    <a:pt x="-108" y="65474"/>
                  </a:cubicBezTo>
                  <a:cubicBezTo>
                    <a:pt x="-53" y="29705"/>
                    <a:pt x="28942" y="729"/>
                    <a:pt x="64712" y="704"/>
                  </a:cubicBezTo>
                  <a:cubicBezTo>
                    <a:pt x="100471" y="734"/>
                    <a:pt x="129452" y="29715"/>
                    <a:pt x="129482" y="65474"/>
                  </a:cubicBezTo>
                  <a:cubicBezTo>
                    <a:pt x="129457" y="101244"/>
                    <a:pt x="100481" y="130239"/>
                    <a:pt x="64712" y="130294"/>
                  </a:cubicBezTo>
                  <a:close/>
                  <a:moveTo>
                    <a:pt x="64712" y="23564"/>
                  </a:moveTo>
                  <a:cubicBezTo>
                    <a:pt x="41560" y="23564"/>
                    <a:pt x="22782" y="42322"/>
                    <a:pt x="22752" y="65474"/>
                  </a:cubicBezTo>
                  <a:cubicBezTo>
                    <a:pt x="22782" y="88626"/>
                    <a:pt x="41560" y="107384"/>
                    <a:pt x="64712" y="107384"/>
                  </a:cubicBezTo>
                  <a:cubicBezTo>
                    <a:pt x="87849" y="107354"/>
                    <a:pt x="106592" y="88611"/>
                    <a:pt x="106622" y="65474"/>
                  </a:cubicBezTo>
                  <a:cubicBezTo>
                    <a:pt x="106592" y="42337"/>
                    <a:pt x="87849" y="23594"/>
                    <a:pt x="64712" y="2356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F4706EA6-7635-46B4-9DCE-F075F96588B2}"/>
                </a:ext>
              </a:extLst>
            </p:cNvPr>
            <p:cNvSpPr/>
            <p:nvPr/>
          </p:nvSpPr>
          <p:spPr>
            <a:xfrm>
              <a:off x="16159036" y="2948212"/>
              <a:ext cx="341161" cy="366304"/>
            </a:xfrm>
            <a:custGeom>
              <a:avLst/>
              <a:gdLst>
                <a:gd name="connsiteX0" fmla="*/ 319763 w 341161"/>
                <a:gd name="connsiteY0" fmla="*/ 206741 h 366304"/>
                <a:gd name="connsiteX1" fmla="*/ 311451 w 341161"/>
                <a:gd name="connsiteY1" fmla="*/ 201793 h 366304"/>
                <a:gd name="connsiteX2" fmla="*/ 302000 w 341161"/>
                <a:gd name="connsiteY2" fmla="*/ 183931 h 366304"/>
                <a:gd name="connsiteX3" fmla="*/ 302000 w 341161"/>
                <a:gd name="connsiteY3" fmla="*/ 183535 h 366304"/>
                <a:gd name="connsiteX4" fmla="*/ 311451 w 341161"/>
                <a:gd name="connsiteY4" fmla="*/ 165672 h 366304"/>
                <a:gd name="connsiteX5" fmla="*/ 319763 w 341161"/>
                <a:gd name="connsiteY5" fmla="*/ 160724 h 366304"/>
                <a:gd name="connsiteX6" fmla="*/ 339556 w 341161"/>
                <a:gd name="connsiteY6" fmla="*/ 135093 h 366304"/>
                <a:gd name="connsiteX7" fmla="*/ 335300 w 341161"/>
                <a:gd name="connsiteY7" fmla="*/ 103079 h 366304"/>
                <a:gd name="connsiteX8" fmla="*/ 322584 w 341161"/>
                <a:gd name="connsiteY8" fmla="*/ 81011 h 366304"/>
                <a:gd name="connsiteX9" fmla="*/ 264939 w 341161"/>
                <a:gd name="connsiteY9" fmla="*/ 65573 h 366304"/>
                <a:gd name="connsiteX10" fmla="*/ 256725 w 341161"/>
                <a:gd name="connsiteY10" fmla="*/ 70521 h 366304"/>
                <a:gd name="connsiteX11" fmla="*/ 236042 w 341161"/>
                <a:gd name="connsiteY11" fmla="*/ 69729 h 366304"/>
                <a:gd name="connsiteX12" fmla="*/ 225354 w 341161"/>
                <a:gd name="connsiteY12" fmla="*/ 52411 h 366304"/>
                <a:gd name="connsiteX13" fmla="*/ 225354 w 341161"/>
                <a:gd name="connsiteY13" fmla="*/ 42911 h 366304"/>
                <a:gd name="connsiteX14" fmla="*/ 183148 w 341161"/>
                <a:gd name="connsiteY14" fmla="*/ 704 h 366304"/>
                <a:gd name="connsiteX15" fmla="*/ 157715 w 341161"/>
                <a:gd name="connsiteY15" fmla="*/ 704 h 366304"/>
                <a:gd name="connsiteX16" fmla="*/ 115508 w 341161"/>
                <a:gd name="connsiteY16" fmla="*/ 42911 h 366304"/>
                <a:gd name="connsiteX17" fmla="*/ 115508 w 341161"/>
                <a:gd name="connsiteY17" fmla="*/ 52411 h 366304"/>
                <a:gd name="connsiteX18" fmla="*/ 104424 w 341161"/>
                <a:gd name="connsiteY18" fmla="*/ 69927 h 366304"/>
                <a:gd name="connsiteX19" fmla="*/ 84088 w 341161"/>
                <a:gd name="connsiteY19" fmla="*/ 70521 h 366304"/>
                <a:gd name="connsiteX20" fmla="*/ 75874 w 341161"/>
                <a:gd name="connsiteY20" fmla="*/ 65573 h 366304"/>
                <a:gd name="connsiteX21" fmla="*/ 18229 w 341161"/>
                <a:gd name="connsiteY21" fmla="*/ 81011 h 366304"/>
                <a:gd name="connsiteX22" fmla="*/ 5562 w 341161"/>
                <a:gd name="connsiteY22" fmla="*/ 103327 h 366304"/>
                <a:gd name="connsiteX23" fmla="*/ 1356 w 341161"/>
                <a:gd name="connsiteY23" fmla="*/ 135341 h 366304"/>
                <a:gd name="connsiteX24" fmla="*/ 21149 w 341161"/>
                <a:gd name="connsiteY24" fmla="*/ 160972 h 366304"/>
                <a:gd name="connsiteX25" fmla="*/ 29461 w 341161"/>
                <a:gd name="connsiteY25" fmla="*/ 165920 h 366304"/>
                <a:gd name="connsiteX26" fmla="*/ 38961 w 341161"/>
                <a:gd name="connsiteY26" fmla="*/ 184178 h 366304"/>
                <a:gd name="connsiteX27" fmla="*/ 29461 w 341161"/>
                <a:gd name="connsiteY27" fmla="*/ 202040 h 366304"/>
                <a:gd name="connsiteX28" fmla="*/ 21149 w 341161"/>
                <a:gd name="connsiteY28" fmla="*/ 206988 h 366304"/>
                <a:gd name="connsiteX29" fmla="*/ 1356 w 341161"/>
                <a:gd name="connsiteY29" fmla="*/ 232619 h 366304"/>
                <a:gd name="connsiteX30" fmla="*/ 5562 w 341161"/>
                <a:gd name="connsiteY30" fmla="*/ 264633 h 366304"/>
                <a:gd name="connsiteX31" fmla="*/ 18279 w 341161"/>
                <a:gd name="connsiteY31" fmla="*/ 286702 h 366304"/>
                <a:gd name="connsiteX32" fmla="*/ 75923 w 341161"/>
                <a:gd name="connsiteY32" fmla="*/ 302139 h 366304"/>
                <a:gd name="connsiteX33" fmla="*/ 84137 w 341161"/>
                <a:gd name="connsiteY33" fmla="*/ 297191 h 366304"/>
                <a:gd name="connsiteX34" fmla="*/ 104820 w 341161"/>
                <a:gd name="connsiteY34" fmla="*/ 298033 h 366304"/>
                <a:gd name="connsiteX35" fmla="*/ 115557 w 341161"/>
                <a:gd name="connsiteY35" fmla="*/ 315301 h 366304"/>
                <a:gd name="connsiteX36" fmla="*/ 115557 w 341161"/>
                <a:gd name="connsiteY36" fmla="*/ 324801 h 366304"/>
                <a:gd name="connsiteX37" fmla="*/ 157764 w 341161"/>
                <a:gd name="connsiteY37" fmla="*/ 367009 h 366304"/>
                <a:gd name="connsiteX38" fmla="*/ 183197 w 341161"/>
                <a:gd name="connsiteY38" fmla="*/ 367009 h 366304"/>
                <a:gd name="connsiteX39" fmla="*/ 225404 w 341161"/>
                <a:gd name="connsiteY39" fmla="*/ 324801 h 366304"/>
                <a:gd name="connsiteX40" fmla="*/ 225404 w 341161"/>
                <a:gd name="connsiteY40" fmla="*/ 315301 h 366304"/>
                <a:gd name="connsiteX41" fmla="*/ 236438 w 341161"/>
                <a:gd name="connsiteY41" fmla="*/ 297785 h 366304"/>
                <a:gd name="connsiteX42" fmla="*/ 256775 w 341161"/>
                <a:gd name="connsiteY42" fmla="*/ 297191 h 366304"/>
                <a:gd name="connsiteX43" fmla="*/ 264988 w 341161"/>
                <a:gd name="connsiteY43" fmla="*/ 302139 h 366304"/>
                <a:gd name="connsiteX44" fmla="*/ 322633 w 341161"/>
                <a:gd name="connsiteY44" fmla="*/ 286702 h 366304"/>
                <a:gd name="connsiteX45" fmla="*/ 335350 w 341161"/>
                <a:gd name="connsiteY45" fmla="*/ 264633 h 366304"/>
                <a:gd name="connsiteX46" fmla="*/ 339605 w 341161"/>
                <a:gd name="connsiteY46" fmla="*/ 232619 h 366304"/>
                <a:gd name="connsiteX47" fmla="*/ 319763 w 341161"/>
                <a:gd name="connsiteY47" fmla="*/ 206741 h 366304"/>
                <a:gd name="connsiteX48" fmla="*/ 279140 w 341161"/>
                <a:gd name="connsiteY48" fmla="*/ 184030 h 366304"/>
                <a:gd name="connsiteX49" fmla="*/ 300021 w 341161"/>
                <a:gd name="connsiteY49" fmla="*/ 221734 h 366304"/>
                <a:gd name="connsiteX50" fmla="*/ 308333 w 341161"/>
                <a:gd name="connsiteY50" fmla="*/ 226682 h 366304"/>
                <a:gd name="connsiteX51" fmla="*/ 317339 w 341161"/>
                <a:gd name="connsiteY51" fmla="*/ 238409 h 366304"/>
                <a:gd name="connsiteX52" fmla="*/ 315409 w 341161"/>
                <a:gd name="connsiteY52" fmla="*/ 253253 h 366304"/>
                <a:gd name="connsiteX53" fmla="*/ 302693 w 341161"/>
                <a:gd name="connsiteY53" fmla="*/ 275321 h 366304"/>
                <a:gd name="connsiteX54" fmla="*/ 276270 w 341161"/>
                <a:gd name="connsiteY54" fmla="*/ 282397 h 366304"/>
                <a:gd name="connsiteX55" fmla="*/ 268056 w 341161"/>
                <a:gd name="connsiteY55" fmla="*/ 277449 h 366304"/>
                <a:gd name="connsiteX56" fmla="*/ 224563 w 341161"/>
                <a:gd name="connsiteY56" fmla="*/ 278240 h 366304"/>
                <a:gd name="connsiteX57" fmla="*/ 202396 w 341161"/>
                <a:gd name="connsiteY57" fmla="*/ 315351 h 366304"/>
                <a:gd name="connsiteX58" fmla="*/ 202396 w 341161"/>
                <a:gd name="connsiteY58" fmla="*/ 324851 h 366304"/>
                <a:gd name="connsiteX59" fmla="*/ 183049 w 341161"/>
                <a:gd name="connsiteY59" fmla="*/ 344198 h 366304"/>
                <a:gd name="connsiteX60" fmla="*/ 157616 w 341161"/>
                <a:gd name="connsiteY60" fmla="*/ 344198 h 366304"/>
                <a:gd name="connsiteX61" fmla="*/ 138269 w 341161"/>
                <a:gd name="connsiteY61" fmla="*/ 324851 h 366304"/>
                <a:gd name="connsiteX62" fmla="*/ 138269 w 341161"/>
                <a:gd name="connsiteY62" fmla="*/ 315351 h 366304"/>
                <a:gd name="connsiteX63" fmla="*/ 115755 w 341161"/>
                <a:gd name="connsiteY63" fmla="*/ 278042 h 366304"/>
                <a:gd name="connsiteX64" fmla="*/ 93340 w 341161"/>
                <a:gd name="connsiteY64" fmla="*/ 271857 h 366304"/>
                <a:gd name="connsiteX65" fmla="*/ 72559 w 341161"/>
                <a:gd name="connsiteY65" fmla="*/ 277449 h 366304"/>
                <a:gd name="connsiteX66" fmla="*/ 64345 w 341161"/>
                <a:gd name="connsiteY66" fmla="*/ 282397 h 366304"/>
                <a:gd name="connsiteX67" fmla="*/ 37922 w 341161"/>
                <a:gd name="connsiteY67" fmla="*/ 275321 h 366304"/>
                <a:gd name="connsiteX68" fmla="*/ 25354 w 341161"/>
                <a:gd name="connsiteY68" fmla="*/ 252906 h 366304"/>
                <a:gd name="connsiteX69" fmla="*/ 23424 w 341161"/>
                <a:gd name="connsiteY69" fmla="*/ 238062 h 366304"/>
                <a:gd name="connsiteX70" fmla="*/ 32282 w 341161"/>
                <a:gd name="connsiteY70" fmla="*/ 226533 h 366304"/>
                <a:gd name="connsiteX71" fmla="*/ 40594 w 341161"/>
                <a:gd name="connsiteY71" fmla="*/ 221585 h 366304"/>
                <a:gd name="connsiteX72" fmla="*/ 61525 w 341161"/>
                <a:gd name="connsiteY72" fmla="*/ 183584 h 366304"/>
                <a:gd name="connsiteX73" fmla="*/ 40594 w 341161"/>
                <a:gd name="connsiteY73" fmla="*/ 145880 h 366304"/>
                <a:gd name="connsiteX74" fmla="*/ 32282 w 341161"/>
                <a:gd name="connsiteY74" fmla="*/ 140932 h 366304"/>
                <a:gd name="connsiteX75" fmla="*/ 23276 w 341161"/>
                <a:gd name="connsiteY75" fmla="*/ 129205 h 366304"/>
                <a:gd name="connsiteX76" fmla="*/ 25206 w 341161"/>
                <a:gd name="connsiteY76" fmla="*/ 114361 h 366304"/>
                <a:gd name="connsiteX77" fmla="*/ 37922 w 341161"/>
                <a:gd name="connsiteY77" fmla="*/ 92293 h 366304"/>
                <a:gd name="connsiteX78" fmla="*/ 64345 w 341161"/>
                <a:gd name="connsiteY78" fmla="*/ 85217 h 366304"/>
                <a:gd name="connsiteX79" fmla="*/ 72559 w 341161"/>
                <a:gd name="connsiteY79" fmla="*/ 90165 h 366304"/>
                <a:gd name="connsiteX80" fmla="*/ 116052 w 341161"/>
                <a:gd name="connsiteY80" fmla="*/ 89423 h 366304"/>
                <a:gd name="connsiteX81" fmla="*/ 138269 w 341161"/>
                <a:gd name="connsiteY81" fmla="*/ 52263 h 366304"/>
                <a:gd name="connsiteX82" fmla="*/ 138269 w 341161"/>
                <a:gd name="connsiteY82" fmla="*/ 42763 h 366304"/>
                <a:gd name="connsiteX83" fmla="*/ 157616 w 341161"/>
                <a:gd name="connsiteY83" fmla="*/ 23416 h 366304"/>
                <a:gd name="connsiteX84" fmla="*/ 183049 w 341161"/>
                <a:gd name="connsiteY84" fmla="*/ 23416 h 366304"/>
                <a:gd name="connsiteX85" fmla="*/ 202396 w 341161"/>
                <a:gd name="connsiteY85" fmla="*/ 42763 h 366304"/>
                <a:gd name="connsiteX86" fmla="*/ 202396 w 341161"/>
                <a:gd name="connsiteY86" fmla="*/ 52263 h 366304"/>
                <a:gd name="connsiteX87" fmla="*/ 224860 w 341161"/>
                <a:gd name="connsiteY87" fmla="*/ 89571 h 366304"/>
                <a:gd name="connsiteX88" fmla="*/ 268056 w 341161"/>
                <a:gd name="connsiteY88" fmla="*/ 90165 h 366304"/>
                <a:gd name="connsiteX89" fmla="*/ 276270 w 341161"/>
                <a:gd name="connsiteY89" fmla="*/ 85217 h 366304"/>
                <a:gd name="connsiteX90" fmla="*/ 302693 w 341161"/>
                <a:gd name="connsiteY90" fmla="*/ 92293 h 366304"/>
                <a:gd name="connsiteX91" fmla="*/ 315409 w 341161"/>
                <a:gd name="connsiteY91" fmla="*/ 114361 h 366304"/>
                <a:gd name="connsiteX92" fmla="*/ 317339 w 341161"/>
                <a:gd name="connsiteY92" fmla="*/ 129205 h 366304"/>
                <a:gd name="connsiteX93" fmla="*/ 308333 w 341161"/>
                <a:gd name="connsiteY93" fmla="*/ 140932 h 366304"/>
                <a:gd name="connsiteX94" fmla="*/ 300021 w 341161"/>
                <a:gd name="connsiteY94" fmla="*/ 145880 h 366304"/>
                <a:gd name="connsiteX95" fmla="*/ 279140 w 341161"/>
                <a:gd name="connsiteY95" fmla="*/ 183535 h 36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341161" h="366304">
                  <a:moveTo>
                    <a:pt x="319763" y="206741"/>
                  </a:moveTo>
                  <a:lnTo>
                    <a:pt x="311451" y="201793"/>
                  </a:lnTo>
                  <a:cubicBezTo>
                    <a:pt x="305270" y="198018"/>
                    <a:pt x="301644" y="191165"/>
                    <a:pt x="302000" y="183931"/>
                  </a:cubicBezTo>
                  <a:lnTo>
                    <a:pt x="302000" y="183535"/>
                  </a:lnTo>
                  <a:cubicBezTo>
                    <a:pt x="301708" y="176316"/>
                    <a:pt x="305315" y="169492"/>
                    <a:pt x="311451" y="165672"/>
                  </a:cubicBezTo>
                  <a:lnTo>
                    <a:pt x="319763" y="160724"/>
                  </a:lnTo>
                  <a:cubicBezTo>
                    <a:pt x="329531" y="155182"/>
                    <a:pt x="336666" y="145944"/>
                    <a:pt x="339556" y="135093"/>
                  </a:cubicBezTo>
                  <a:cubicBezTo>
                    <a:pt x="342475" y="124282"/>
                    <a:pt x="340946" y="112753"/>
                    <a:pt x="335300" y="103079"/>
                  </a:cubicBezTo>
                  <a:lnTo>
                    <a:pt x="322584" y="81011"/>
                  </a:lnTo>
                  <a:cubicBezTo>
                    <a:pt x="310906" y="60858"/>
                    <a:pt x="285127" y="53955"/>
                    <a:pt x="264939" y="65573"/>
                  </a:cubicBezTo>
                  <a:lnTo>
                    <a:pt x="256725" y="70521"/>
                  </a:lnTo>
                  <a:cubicBezTo>
                    <a:pt x="250204" y="74049"/>
                    <a:pt x="242277" y="73742"/>
                    <a:pt x="236042" y="69729"/>
                  </a:cubicBezTo>
                  <a:cubicBezTo>
                    <a:pt x="229620" y="66305"/>
                    <a:pt x="225533" y="59690"/>
                    <a:pt x="225354" y="52411"/>
                  </a:cubicBezTo>
                  <a:lnTo>
                    <a:pt x="225354" y="42911"/>
                  </a:lnTo>
                  <a:cubicBezTo>
                    <a:pt x="225325" y="19611"/>
                    <a:pt x="206448" y="734"/>
                    <a:pt x="183148" y="704"/>
                  </a:cubicBezTo>
                  <a:lnTo>
                    <a:pt x="157715" y="704"/>
                  </a:lnTo>
                  <a:cubicBezTo>
                    <a:pt x="134414" y="734"/>
                    <a:pt x="115538" y="19611"/>
                    <a:pt x="115508" y="42911"/>
                  </a:cubicBezTo>
                  <a:lnTo>
                    <a:pt x="115508" y="52411"/>
                  </a:lnTo>
                  <a:cubicBezTo>
                    <a:pt x="115280" y="59833"/>
                    <a:pt x="111035" y="66543"/>
                    <a:pt x="104424" y="69927"/>
                  </a:cubicBezTo>
                  <a:cubicBezTo>
                    <a:pt x="98249" y="73787"/>
                    <a:pt x="90476" y="74014"/>
                    <a:pt x="84088" y="70521"/>
                  </a:cubicBezTo>
                  <a:lnTo>
                    <a:pt x="75874" y="65573"/>
                  </a:lnTo>
                  <a:cubicBezTo>
                    <a:pt x="55686" y="53955"/>
                    <a:pt x="29906" y="60858"/>
                    <a:pt x="18229" y="81011"/>
                  </a:cubicBezTo>
                  <a:lnTo>
                    <a:pt x="5562" y="103327"/>
                  </a:lnTo>
                  <a:cubicBezTo>
                    <a:pt x="-64" y="113005"/>
                    <a:pt x="-1578" y="124534"/>
                    <a:pt x="1356" y="135341"/>
                  </a:cubicBezTo>
                  <a:cubicBezTo>
                    <a:pt x="4266" y="146187"/>
                    <a:pt x="11391" y="155415"/>
                    <a:pt x="21149" y="160972"/>
                  </a:cubicBezTo>
                  <a:lnTo>
                    <a:pt x="29461" y="165920"/>
                  </a:lnTo>
                  <a:cubicBezTo>
                    <a:pt x="35701" y="169833"/>
                    <a:pt x="39337" y="176820"/>
                    <a:pt x="38961" y="184178"/>
                  </a:cubicBezTo>
                  <a:cubicBezTo>
                    <a:pt x="39244" y="191407"/>
                    <a:pt x="35612" y="198230"/>
                    <a:pt x="29461" y="202040"/>
                  </a:cubicBezTo>
                  <a:lnTo>
                    <a:pt x="21149" y="206988"/>
                  </a:lnTo>
                  <a:cubicBezTo>
                    <a:pt x="11391" y="212545"/>
                    <a:pt x="4266" y="221773"/>
                    <a:pt x="1356" y="232619"/>
                  </a:cubicBezTo>
                  <a:cubicBezTo>
                    <a:pt x="-1578" y="243426"/>
                    <a:pt x="-64" y="254955"/>
                    <a:pt x="5562" y="264633"/>
                  </a:cubicBezTo>
                  <a:lnTo>
                    <a:pt x="18279" y="286702"/>
                  </a:lnTo>
                  <a:cubicBezTo>
                    <a:pt x="29956" y="306855"/>
                    <a:pt x="55735" y="313757"/>
                    <a:pt x="75923" y="302139"/>
                  </a:cubicBezTo>
                  <a:lnTo>
                    <a:pt x="84137" y="297191"/>
                  </a:lnTo>
                  <a:cubicBezTo>
                    <a:pt x="90669" y="293678"/>
                    <a:pt x="98595" y="294000"/>
                    <a:pt x="104820" y="298033"/>
                  </a:cubicBezTo>
                  <a:cubicBezTo>
                    <a:pt x="111307" y="301368"/>
                    <a:pt x="115434" y="308008"/>
                    <a:pt x="115557" y="315301"/>
                  </a:cubicBezTo>
                  <a:lnTo>
                    <a:pt x="115557" y="324801"/>
                  </a:lnTo>
                  <a:cubicBezTo>
                    <a:pt x="115582" y="348102"/>
                    <a:pt x="134464" y="366979"/>
                    <a:pt x="157764" y="367009"/>
                  </a:cubicBezTo>
                  <a:lnTo>
                    <a:pt x="183197" y="367009"/>
                  </a:lnTo>
                  <a:cubicBezTo>
                    <a:pt x="206498" y="366979"/>
                    <a:pt x="225374" y="348102"/>
                    <a:pt x="225404" y="324801"/>
                  </a:cubicBezTo>
                  <a:lnTo>
                    <a:pt x="225404" y="315301"/>
                  </a:lnTo>
                  <a:cubicBezTo>
                    <a:pt x="225632" y="307894"/>
                    <a:pt x="229857" y="301190"/>
                    <a:pt x="236438" y="297785"/>
                  </a:cubicBezTo>
                  <a:cubicBezTo>
                    <a:pt x="242618" y="293945"/>
                    <a:pt x="250382" y="293718"/>
                    <a:pt x="256775" y="297191"/>
                  </a:cubicBezTo>
                  <a:lnTo>
                    <a:pt x="264988" y="302139"/>
                  </a:lnTo>
                  <a:cubicBezTo>
                    <a:pt x="285177" y="313757"/>
                    <a:pt x="310956" y="306855"/>
                    <a:pt x="322633" y="286702"/>
                  </a:cubicBezTo>
                  <a:lnTo>
                    <a:pt x="335350" y="264633"/>
                  </a:lnTo>
                  <a:cubicBezTo>
                    <a:pt x="340996" y="254960"/>
                    <a:pt x="342524" y="243431"/>
                    <a:pt x="339605" y="232619"/>
                  </a:cubicBezTo>
                  <a:cubicBezTo>
                    <a:pt x="336760" y="221664"/>
                    <a:pt x="329605" y="212332"/>
                    <a:pt x="319763" y="206741"/>
                  </a:cubicBezTo>
                  <a:close/>
                  <a:moveTo>
                    <a:pt x="279140" y="184030"/>
                  </a:moveTo>
                  <a:cubicBezTo>
                    <a:pt x="278749" y="199453"/>
                    <a:pt x="286740" y="213881"/>
                    <a:pt x="300021" y="221734"/>
                  </a:cubicBezTo>
                  <a:lnTo>
                    <a:pt x="308333" y="226682"/>
                  </a:lnTo>
                  <a:cubicBezTo>
                    <a:pt x="312796" y="229215"/>
                    <a:pt x="316042" y="233446"/>
                    <a:pt x="317339" y="238409"/>
                  </a:cubicBezTo>
                  <a:cubicBezTo>
                    <a:pt x="318734" y="243411"/>
                    <a:pt x="318041" y="248770"/>
                    <a:pt x="315409" y="253253"/>
                  </a:cubicBezTo>
                  <a:lnTo>
                    <a:pt x="302693" y="275321"/>
                  </a:lnTo>
                  <a:cubicBezTo>
                    <a:pt x="297349" y="284569"/>
                    <a:pt x="285523" y="287736"/>
                    <a:pt x="276270" y="282397"/>
                  </a:cubicBezTo>
                  <a:lnTo>
                    <a:pt x="268056" y="277449"/>
                  </a:lnTo>
                  <a:cubicBezTo>
                    <a:pt x="254494" y="269789"/>
                    <a:pt x="237838" y="270091"/>
                    <a:pt x="224563" y="278240"/>
                  </a:cubicBezTo>
                  <a:cubicBezTo>
                    <a:pt x="210990" y="285672"/>
                    <a:pt x="202504" y="299873"/>
                    <a:pt x="202396" y="315351"/>
                  </a:cubicBezTo>
                  <a:lnTo>
                    <a:pt x="202396" y="324851"/>
                  </a:lnTo>
                  <a:cubicBezTo>
                    <a:pt x="202371" y="335524"/>
                    <a:pt x="193722" y="344173"/>
                    <a:pt x="183049" y="344198"/>
                  </a:cubicBezTo>
                  <a:lnTo>
                    <a:pt x="157616" y="344198"/>
                  </a:lnTo>
                  <a:cubicBezTo>
                    <a:pt x="146933" y="344198"/>
                    <a:pt x="138269" y="335534"/>
                    <a:pt x="138269" y="324851"/>
                  </a:cubicBezTo>
                  <a:lnTo>
                    <a:pt x="138269" y="315351"/>
                  </a:lnTo>
                  <a:cubicBezTo>
                    <a:pt x="138111" y="299745"/>
                    <a:pt x="129486" y="285460"/>
                    <a:pt x="115755" y="278042"/>
                  </a:cubicBezTo>
                  <a:cubicBezTo>
                    <a:pt x="108957" y="274044"/>
                    <a:pt x="101228" y="271912"/>
                    <a:pt x="93340" y="271857"/>
                  </a:cubicBezTo>
                  <a:cubicBezTo>
                    <a:pt x="86042" y="271857"/>
                    <a:pt x="78872" y="273787"/>
                    <a:pt x="72559" y="277449"/>
                  </a:cubicBezTo>
                  <a:lnTo>
                    <a:pt x="64345" y="282397"/>
                  </a:lnTo>
                  <a:cubicBezTo>
                    <a:pt x="55092" y="287706"/>
                    <a:pt x="43286" y="284544"/>
                    <a:pt x="37922" y="275321"/>
                  </a:cubicBezTo>
                  <a:lnTo>
                    <a:pt x="25354" y="252906"/>
                  </a:lnTo>
                  <a:cubicBezTo>
                    <a:pt x="22722" y="248423"/>
                    <a:pt x="22029" y="243065"/>
                    <a:pt x="23424" y="238062"/>
                  </a:cubicBezTo>
                  <a:cubicBezTo>
                    <a:pt x="24751" y="233208"/>
                    <a:pt x="27932" y="229067"/>
                    <a:pt x="32282" y="226533"/>
                  </a:cubicBezTo>
                  <a:lnTo>
                    <a:pt x="40594" y="221585"/>
                  </a:lnTo>
                  <a:cubicBezTo>
                    <a:pt x="53944" y="213649"/>
                    <a:pt x="61950" y="199106"/>
                    <a:pt x="61525" y="183584"/>
                  </a:cubicBezTo>
                  <a:cubicBezTo>
                    <a:pt x="61871" y="168156"/>
                    <a:pt x="53870" y="153742"/>
                    <a:pt x="40594" y="145880"/>
                  </a:cubicBezTo>
                  <a:lnTo>
                    <a:pt x="32282" y="140932"/>
                  </a:lnTo>
                  <a:cubicBezTo>
                    <a:pt x="27843" y="138369"/>
                    <a:pt x="24607" y="134153"/>
                    <a:pt x="23276" y="129205"/>
                  </a:cubicBezTo>
                  <a:cubicBezTo>
                    <a:pt x="21896" y="124198"/>
                    <a:pt x="22593" y="118849"/>
                    <a:pt x="25206" y="114361"/>
                  </a:cubicBezTo>
                  <a:lnTo>
                    <a:pt x="37922" y="92293"/>
                  </a:lnTo>
                  <a:cubicBezTo>
                    <a:pt x="43301" y="83089"/>
                    <a:pt x="55087" y="79937"/>
                    <a:pt x="64345" y="85217"/>
                  </a:cubicBezTo>
                  <a:lnTo>
                    <a:pt x="72559" y="90165"/>
                  </a:lnTo>
                  <a:cubicBezTo>
                    <a:pt x="86121" y="97820"/>
                    <a:pt x="102762" y="97537"/>
                    <a:pt x="116052" y="89423"/>
                  </a:cubicBezTo>
                  <a:cubicBezTo>
                    <a:pt x="129645" y="81981"/>
                    <a:pt x="138145" y="67760"/>
                    <a:pt x="138269" y="52263"/>
                  </a:cubicBezTo>
                  <a:lnTo>
                    <a:pt x="138269" y="42763"/>
                  </a:lnTo>
                  <a:cubicBezTo>
                    <a:pt x="138298" y="32090"/>
                    <a:pt x="146943" y="23440"/>
                    <a:pt x="157616" y="23416"/>
                  </a:cubicBezTo>
                  <a:lnTo>
                    <a:pt x="183049" y="23416"/>
                  </a:lnTo>
                  <a:cubicBezTo>
                    <a:pt x="193722" y="23445"/>
                    <a:pt x="202366" y="32090"/>
                    <a:pt x="202396" y="42763"/>
                  </a:cubicBezTo>
                  <a:lnTo>
                    <a:pt x="202396" y="52263"/>
                  </a:lnTo>
                  <a:cubicBezTo>
                    <a:pt x="202524" y="67864"/>
                    <a:pt x="211134" y="82159"/>
                    <a:pt x="224860" y="89571"/>
                  </a:cubicBezTo>
                  <a:cubicBezTo>
                    <a:pt x="238091" y="97567"/>
                    <a:pt x="254607" y="97790"/>
                    <a:pt x="268056" y="90165"/>
                  </a:cubicBezTo>
                  <a:lnTo>
                    <a:pt x="276270" y="85217"/>
                  </a:lnTo>
                  <a:cubicBezTo>
                    <a:pt x="285523" y="79908"/>
                    <a:pt x="297329" y="83069"/>
                    <a:pt x="302693" y="92293"/>
                  </a:cubicBezTo>
                  <a:lnTo>
                    <a:pt x="315409" y="114361"/>
                  </a:lnTo>
                  <a:cubicBezTo>
                    <a:pt x="318022" y="118849"/>
                    <a:pt x="318719" y="124198"/>
                    <a:pt x="317339" y="129205"/>
                  </a:cubicBezTo>
                  <a:cubicBezTo>
                    <a:pt x="316028" y="134163"/>
                    <a:pt x="312782" y="138389"/>
                    <a:pt x="308333" y="140932"/>
                  </a:cubicBezTo>
                  <a:lnTo>
                    <a:pt x="300021" y="145880"/>
                  </a:lnTo>
                  <a:cubicBezTo>
                    <a:pt x="286755" y="153723"/>
                    <a:pt x="278769" y="168127"/>
                    <a:pt x="279140" y="1835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FFA30F08-9EAC-42BF-A3E7-3AB6B0FED6E3}"/>
              </a:ext>
            </a:extLst>
          </p:cNvPr>
          <p:cNvGrpSpPr/>
          <p:nvPr/>
        </p:nvGrpSpPr>
        <p:grpSpPr>
          <a:xfrm>
            <a:off x="618004" y="2499321"/>
            <a:ext cx="702043" cy="702824"/>
            <a:chOff x="14234990" y="5168590"/>
            <a:chExt cx="366157" cy="366563"/>
          </a:xfrm>
          <a:solidFill>
            <a:srgbClr val="353535"/>
          </a:solidFill>
        </p:grpSpPr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834AC466-5BF7-4359-BC27-C5655D6CC508}"/>
                </a:ext>
              </a:extLst>
            </p:cNvPr>
            <p:cNvSpPr/>
            <p:nvPr/>
          </p:nvSpPr>
          <p:spPr>
            <a:xfrm>
              <a:off x="14234990" y="5168590"/>
              <a:ext cx="366157" cy="366563"/>
            </a:xfrm>
            <a:custGeom>
              <a:avLst/>
              <a:gdLst>
                <a:gd name="connsiteX0" fmla="*/ 366049 w 366156"/>
                <a:gd name="connsiteY0" fmla="*/ 184191 h 366563"/>
                <a:gd name="connsiteX1" fmla="*/ 183381 w 366156"/>
                <a:gd name="connsiteY1" fmla="*/ 705 h 366563"/>
                <a:gd name="connsiteX2" fmla="*/ -107 w 366156"/>
                <a:gd name="connsiteY2" fmla="*/ 183374 h 366563"/>
                <a:gd name="connsiteX3" fmla="*/ 46850 w 366156"/>
                <a:gd name="connsiteY3" fmla="*/ 306210 h 366563"/>
                <a:gd name="connsiteX4" fmla="*/ 46850 w 366156"/>
                <a:gd name="connsiteY4" fmla="*/ 306605 h 366563"/>
                <a:gd name="connsiteX5" fmla="*/ 52936 w 366156"/>
                <a:gd name="connsiteY5" fmla="*/ 312791 h 366563"/>
                <a:gd name="connsiteX6" fmla="*/ 53233 w 366156"/>
                <a:gd name="connsiteY6" fmla="*/ 313038 h 366563"/>
                <a:gd name="connsiteX7" fmla="*/ 61991 w 366156"/>
                <a:gd name="connsiteY7" fmla="*/ 321054 h 366563"/>
                <a:gd name="connsiteX8" fmla="*/ 162832 w 366156"/>
                <a:gd name="connsiteY8" fmla="*/ 366081 h 366563"/>
                <a:gd name="connsiteX9" fmla="*/ 164515 w 366156"/>
                <a:gd name="connsiteY9" fmla="*/ 366328 h 366563"/>
                <a:gd name="connsiteX10" fmla="*/ 201773 w 366156"/>
                <a:gd name="connsiteY10" fmla="*/ 366328 h 366563"/>
                <a:gd name="connsiteX11" fmla="*/ 203456 w 366156"/>
                <a:gd name="connsiteY11" fmla="*/ 366081 h 366563"/>
                <a:gd name="connsiteX12" fmla="*/ 304347 w 366156"/>
                <a:gd name="connsiteY12" fmla="*/ 321054 h 366563"/>
                <a:gd name="connsiteX13" fmla="*/ 313055 w 366156"/>
                <a:gd name="connsiteY13" fmla="*/ 313038 h 366563"/>
                <a:gd name="connsiteX14" fmla="*/ 313352 w 366156"/>
                <a:gd name="connsiteY14" fmla="*/ 312791 h 366563"/>
                <a:gd name="connsiteX15" fmla="*/ 319438 w 366156"/>
                <a:gd name="connsiteY15" fmla="*/ 306605 h 366563"/>
                <a:gd name="connsiteX16" fmla="*/ 319438 w 366156"/>
                <a:gd name="connsiteY16" fmla="*/ 306210 h 366563"/>
                <a:gd name="connsiteX17" fmla="*/ 366049 w 366156"/>
                <a:gd name="connsiteY17" fmla="*/ 184191 h 366563"/>
                <a:gd name="connsiteX18" fmla="*/ 182971 w 366156"/>
                <a:gd name="connsiteY18" fmla="*/ 24022 h 366563"/>
                <a:gd name="connsiteX19" fmla="*/ 343174 w 366156"/>
                <a:gd name="connsiteY19" fmla="*/ 184057 h 366563"/>
                <a:gd name="connsiteX20" fmla="*/ 306375 w 366156"/>
                <a:gd name="connsiteY20" fmla="*/ 286269 h 366563"/>
                <a:gd name="connsiteX21" fmla="*/ 95168 w 366156"/>
                <a:gd name="connsiteY21" fmla="*/ 250618 h 366563"/>
                <a:gd name="connsiteX22" fmla="*/ 59517 w 366156"/>
                <a:gd name="connsiteY22" fmla="*/ 286269 h 366563"/>
                <a:gd name="connsiteX23" fmla="*/ 80709 w 366156"/>
                <a:gd name="connsiteY23" fmla="*/ 60821 h 366563"/>
                <a:gd name="connsiteX24" fmla="*/ 182971 w 366156"/>
                <a:gd name="connsiteY24" fmla="*/ 24022 h 366563"/>
                <a:gd name="connsiteX25" fmla="*/ 287474 w 366156"/>
                <a:gd name="connsiteY25" fmla="*/ 305319 h 366563"/>
                <a:gd name="connsiteX26" fmla="*/ 282179 w 366156"/>
                <a:gd name="connsiteY26" fmla="*/ 309772 h 366563"/>
                <a:gd name="connsiteX27" fmla="*/ 274906 w 366156"/>
                <a:gd name="connsiteY27" fmla="*/ 315166 h 366563"/>
                <a:gd name="connsiteX28" fmla="*/ 270403 w 366156"/>
                <a:gd name="connsiteY28" fmla="*/ 318233 h 366563"/>
                <a:gd name="connsiteX29" fmla="*/ 261496 w 366156"/>
                <a:gd name="connsiteY29" fmla="*/ 323676 h 366563"/>
                <a:gd name="connsiteX30" fmla="*/ 257686 w 366156"/>
                <a:gd name="connsiteY30" fmla="*/ 325804 h 366563"/>
                <a:gd name="connsiteX31" fmla="*/ 247543 w 366156"/>
                <a:gd name="connsiteY31" fmla="*/ 330752 h 366563"/>
                <a:gd name="connsiteX32" fmla="*/ 243980 w 366156"/>
                <a:gd name="connsiteY32" fmla="*/ 332335 h 366563"/>
                <a:gd name="connsiteX33" fmla="*/ 233144 w 366156"/>
                <a:gd name="connsiteY33" fmla="*/ 336294 h 366563"/>
                <a:gd name="connsiteX34" fmla="*/ 229433 w 366156"/>
                <a:gd name="connsiteY34" fmla="*/ 337531 h 366563"/>
                <a:gd name="connsiteX35" fmla="*/ 218399 w 366156"/>
                <a:gd name="connsiteY35" fmla="*/ 340351 h 366563"/>
                <a:gd name="connsiteX36" fmla="*/ 214292 w 366156"/>
                <a:gd name="connsiteY36" fmla="*/ 341341 h 366563"/>
                <a:gd name="connsiteX37" fmla="*/ 202812 w 366156"/>
                <a:gd name="connsiteY37" fmla="*/ 343073 h 366563"/>
                <a:gd name="connsiteX38" fmla="*/ 198755 w 366156"/>
                <a:gd name="connsiteY38" fmla="*/ 343666 h 366563"/>
                <a:gd name="connsiteX39" fmla="*/ 182971 w 366156"/>
                <a:gd name="connsiteY39" fmla="*/ 344458 h 366563"/>
                <a:gd name="connsiteX40" fmla="*/ 167186 w 366156"/>
                <a:gd name="connsiteY40" fmla="*/ 343666 h 366563"/>
                <a:gd name="connsiteX41" fmla="*/ 163129 w 366156"/>
                <a:gd name="connsiteY41" fmla="*/ 343073 h 366563"/>
                <a:gd name="connsiteX42" fmla="*/ 151649 w 366156"/>
                <a:gd name="connsiteY42" fmla="*/ 341341 h 366563"/>
                <a:gd name="connsiteX43" fmla="*/ 147543 w 366156"/>
                <a:gd name="connsiteY43" fmla="*/ 340351 h 366563"/>
                <a:gd name="connsiteX44" fmla="*/ 136459 w 366156"/>
                <a:gd name="connsiteY44" fmla="*/ 337531 h 366563"/>
                <a:gd name="connsiteX45" fmla="*/ 132797 w 366156"/>
                <a:gd name="connsiteY45" fmla="*/ 336294 h 366563"/>
                <a:gd name="connsiteX46" fmla="*/ 121912 w 366156"/>
                <a:gd name="connsiteY46" fmla="*/ 332286 h 366563"/>
                <a:gd name="connsiteX47" fmla="*/ 118399 w 366156"/>
                <a:gd name="connsiteY47" fmla="*/ 330752 h 366563"/>
                <a:gd name="connsiteX48" fmla="*/ 108206 w 366156"/>
                <a:gd name="connsiteY48" fmla="*/ 325804 h 366563"/>
                <a:gd name="connsiteX49" fmla="*/ 104445 w 366156"/>
                <a:gd name="connsiteY49" fmla="*/ 323676 h 366563"/>
                <a:gd name="connsiteX50" fmla="*/ 95489 w 366156"/>
                <a:gd name="connsiteY50" fmla="*/ 318233 h 366563"/>
                <a:gd name="connsiteX51" fmla="*/ 91036 w 366156"/>
                <a:gd name="connsiteY51" fmla="*/ 315215 h 366563"/>
                <a:gd name="connsiteX52" fmla="*/ 83713 w 366156"/>
                <a:gd name="connsiteY52" fmla="*/ 309723 h 366563"/>
                <a:gd name="connsiteX53" fmla="*/ 78517 w 366156"/>
                <a:gd name="connsiteY53" fmla="*/ 305418 h 366563"/>
                <a:gd name="connsiteX54" fmla="*/ 75598 w 366156"/>
                <a:gd name="connsiteY54" fmla="*/ 302746 h 366563"/>
                <a:gd name="connsiteX55" fmla="*/ 254653 w 366156"/>
                <a:gd name="connsiteY55" fmla="*/ 267105 h 366563"/>
                <a:gd name="connsiteX56" fmla="*/ 290294 w 366156"/>
                <a:gd name="connsiteY56" fmla="*/ 302746 h 366563"/>
                <a:gd name="connsiteX57" fmla="*/ 287474 w 366156"/>
                <a:gd name="connsiteY57" fmla="*/ 305319 h 36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66156" h="366563">
                  <a:moveTo>
                    <a:pt x="366049" y="184191"/>
                  </a:moveTo>
                  <a:cubicBezTo>
                    <a:pt x="366276" y="83082"/>
                    <a:pt x="284490" y="930"/>
                    <a:pt x="183381" y="705"/>
                  </a:cubicBezTo>
                  <a:cubicBezTo>
                    <a:pt x="82268" y="479"/>
                    <a:pt x="120" y="82261"/>
                    <a:pt x="-107" y="183374"/>
                  </a:cubicBezTo>
                  <a:cubicBezTo>
                    <a:pt x="-206" y="228723"/>
                    <a:pt x="16523" y="272494"/>
                    <a:pt x="46850" y="306210"/>
                  </a:cubicBezTo>
                  <a:lnTo>
                    <a:pt x="46850" y="306605"/>
                  </a:lnTo>
                  <a:lnTo>
                    <a:pt x="52936" y="312791"/>
                  </a:lnTo>
                  <a:cubicBezTo>
                    <a:pt x="52936" y="312791"/>
                    <a:pt x="53183" y="312791"/>
                    <a:pt x="53233" y="313038"/>
                  </a:cubicBezTo>
                  <a:cubicBezTo>
                    <a:pt x="56053" y="315858"/>
                    <a:pt x="59022" y="318431"/>
                    <a:pt x="61991" y="321054"/>
                  </a:cubicBezTo>
                  <a:cubicBezTo>
                    <a:pt x="90076" y="346225"/>
                    <a:pt x="125341" y="361974"/>
                    <a:pt x="162832" y="366081"/>
                  </a:cubicBezTo>
                  <a:lnTo>
                    <a:pt x="164515" y="366328"/>
                  </a:lnTo>
                  <a:cubicBezTo>
                    <a:pt x="176904" y="367580"/>
                    <a:pt x="189383" y="367580"/>
                    <a:pt x="201773" y="366328"/>
                  </a:cubicBezTo>
                  <a:lnTo>
                    <a:pt x="203456" y="366081"/>
                  </a:lnTo>
                  <a:cubicBezTo>
                    <a:pt x="240967" y="361984"/>
                    <a:pt x="276247" y="346234"/>
                    <a:pt x="304347" y="321054"/>
                  </a:cubicBezTo>
                  <a:cubicBezTo>
                    <a:pt x="307315" y="318431"/>
                    <a:pt x="310284" y="315858"/>
                    <a:pt x="313055" y="313038"/>
                  </a:cubicBezTo>
                  <a:lnTo>
                    <a:pt x="313352" y="312791"/>
                  </a:lnTo>
                  <a:lnTo>
                    <a:pt x="319438" y="306605"/>
                  </a:lnTo>
                  <a:lnTo>
                    <a:pt x="319438" y="306210"/>
                  </a:lnTo>
                  <a:cubicBezTo>
                    <a:pt x="349527" y="272696"/>
                    <a:pt x="366133" y="229228"/>
                    <a:pt x="366049" y="184191"/>
                  </a:cubicBezTo>
                  <a:close/>
                  <a:moveTo>
                    <a:pt x="182971" y="24022"/>
                  </a:moveTo>
                  <a:cubicBezTo>
                    <a:pt x="271402" y="23976"/>
                    <a:pt x="343129" y="95625"/>
                    <a:pt x="343174" y="184057"/>
                  </a:cubicBezTo>
                  <a:cubicBezTo>
                    <a:pt x="343193" y="221375"/>
                    <a:pt x="330175" y="257526"/>
                    <a:pt x="306375" y="286269"/>
                  </a:cubicBezTo>
                  <a:cubicBezTo>
                    <a:pt x="257894" y="218100"/>
                    <a:pt x="163332" y="202142"/>
                    <a:pt x="95168" y="250618"/>
                  </a:cubicBezTo>
                  <a:cubicBezTo>
                    <a:pt x="81372" y="260430"/>
                    <a:pt x="69324" y="272479"/>
                    <a:pt x="59517" y="286269"/>
                  </a:cubicBezTo>
                  <a:cubicBezTo>
                    <a:pt x="3114" y="218159"/>
                    <a:pt x="12599" y="117224"/>
                    <a:pt x="80709" y="60821"/>
                  </a:cubicBezTo>
                  <a:cubicBezTo>
                    <a:pt x="109462" y="37007"/>
                    <a:pt x="145638" y="23991"/>
                    <a:pt x="182971" y="24022"/>
                  </a:cubicBezTo>
                  <a:close/>
                  <a:moveTo>
                    <a:pt x="287474" y="305319"/>
                  </a:moveTo>
                  <a:cubicBezTo>
                    <a:pt x="285742" y="306853"/>
                    <a:pt x="283960" y="308337"/>
                    <a:pt x="282179" y="309772"/>
                  </a:cubicBezTo>
                  <a:cubicBezTo>
                    <a:pt x="280398" y="311207"/>
                    <a:pt x="277231" y="313434"/>
                    <a:pt x="274906" y="315166"/>
                  </a:cubicBezTo>
                  <a:cubicBezTo>
                    <a:pt x="273421" y="316205"/>
                    <a:pt x="271937" y="317244"/>
                    <a:pt x="270403" y="318233"/>
                  </a:cubicBezTo>
                  <a:cubicBezTo>
                    <a:pt x="267533" y="320163"/>
                    <a:pt x="264564" y="321944"/>
                    <a:pt x="261496" y="323676"/>
                  </a:cubicBezTo>
                  <a:lnTo>
                    <a:pt x="257686" y="325804"/>
                  </a:lnTo>
                  <a:cubicBezTo>
                    <a:pt x="254371" y="327536"/>
                    <a:pt x="250957" y="329169"/>
                    <a:pt x="247543" y="330752"/>
                  </a:cubicBezTo>
                  <a:lnTo>
                    <a:pt x="243980" y="332335"/>
                  </a:lnTo>
                  <a:cubicBezTo>
                    <a:pt x="240418" y="333770"/>
                    <a:pt x="236806" y="335057"/>
                    <a:pt x="233144" y="336294"/>
                  </a:cubicBezTo>
                  <a:lnTo>
                    <a:pt x="229433" y="337531"/>
                  </a:lnTo>
                  <a:cubicBezTo>
                    <a:pt x="225821" y="338619"/>
                    <a:pt x="222110" y="339510"/>
                    <a:pt x="218399" y="340351"/>
                  </a:cubicBezTo>
                  <a:lnTo>
                    <a:pt x="214292" y="341341"/>
                  </a:lnTo>
                  <a:cubicBezTo>
                    <a:pt x="210531" y="342083"/>
                    <a:pt x="206672" y="342627"/>
                    <a:pt x="202812" y="343073"/>
                  </a:cubicBezTo>
                  <a:lnTo>
                    <a:pt x="198755" y="343666"/>
                  </a:lnTo>
                  <a:cubicBezTo>
                    <a:pt x="193560" y="344161"/>
                    <a:pt x="188265" y="344458"/>
                    <a:pt x="182971" y="344458"/>
                  </a:cubicBezTo>
                  <a:cubicBezTo>
                    <a:pt x="177676" y="344458"/>
                    <a:pt x="172382" y="344161"/>
                    <a:pt x="167186" y="343666"/>
                  </a:cubicBezTo>
                  <a:cubicBezTo>
                    <a:pt x="165801" y="343666"/>
                    <a:pt x="164465" y="343271"/>
                    <a:pt x="163129" y="343073"/>
                  </a:cubicBezTo>
                  <a:cubicBezTo>
                    <a:pt x="159270" y="342627"/>
                    <a:pt x="155410" y="342083"/>
                    <a:pt x="151649" y="341341"/>
                  </a:cubicBezTo>
                  <a:lnTo>
                    <a:pt x="147543" y="340351"/>
                  </a:lnTo>
                  <a:cubicBezTo>
                    <a:pt x="143832" y="339510"/>
                    <a:pt x="140121" y="338619"/>
                    <a:pt x="136459" y="337531"/>
                  </a:cubicBezTo>
                  <a:lnTo>
                    <a:pt x="132797" y="336294"/>
                  </a:lnTo>
                  <a:cubicBezTo>
                    <a:pt x="129086" y="335057"/>
                    <a:pt x="125474" y="333770"/>
                    <a:pt x="121912" y="332286"/>
                  </a:cubicBezTo>
                  <a:cubicBezTo>
                    <a:pt x="120724" y="331841"/>
                    <a:pt x="119586" y="331296"/>
                    <a:pt x="118399" y="330752"/>
                  </a:cubicBezTo>
                  <a:cubicBezTo>
                    <a:pt x="114935" y="329218"/>
                    <a:pt x="111521" y="327585"/>
                    <a:pt x="108206" y="325804"/>
                  </a:cubicBezTo>
                  <a:lnTo>
                    <a:pt x="104445" y="323676"/>
                  </a:lnTo>
                  <a:cubicBezTo>
                    <a:pt x="101377" y="321944"/>
                    <a:pt x="98408" y="320163"/>
                    <a:pt x="95489" y="318233"/>
                  </a:cubicBezTo>
                  <a:cubicBezTo>
                    <a:pt x="93955" y="317244"/>
                    <a:pt x="92520" y="316254"/>
                    <a:pt x="91036" y="315215"/>
                  </a:cubicBezTo>
                  <a:cubicBezTo>
                    <a:pt x="88562" y="313434"/>
                    <a:pt x="86088" y="311603"/>
                    <a:pt x="83713" y="309723"/>
                  </a:cubicBezTo>
                  <a:cubicBezTo>
                    <a:pt x="81338" y="307842"/>
                    <a:pt x="80200" y="306902"/>
                    <a:pt x="78517" y="305418"/>
                  </a:cubicBezTo>
                  <a:lnTo>
                    <a:pt x="75598" y="302746"/>
                  </a:lnTo>
                  <a:cubicBezTo>
                    <a:pt x="115202" y="243458"/>
                    <a:pt x="195366" y="227501"/>
                    <a:pt x="254653" y="267105"/>
                  </a:cubicBezTo>
                  <a:cubicBezTo>
                    <a:pt x="268760" y="276526"/>
                    <a:pt x="280873" y="288639"/>
                    <a:pt x="290294" y="302746"/>
                  </a:cubicBezTo>
                  <a:cubicBezTo>
                    <a:pt x="289354" y="303637"/>
                    <a:pt x="288463" y="304527"/>
                    <a:pt x="287474" y="30531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91AA105-E8D4-4242-836D-DAFC2779E395}"/>
                </a:ext>
              </a:extLst>
            </p:cNvPr>
            <p:cNvSpPr/>
            <p:nvPr/>
          </p:nvSpPr>
          <p:spPr>
            <a:xfrm>
              <a:off x="14347930" y="5228521"/>
              <a:ext cx="140227" cy="140227"/>
            </a:xfrm>
            <a:custGeom>
              <a:avLst/>
              <a:gdLst>
                <a:gd name="connsiteX0" fmla="*/ 70006 w 140227"/>
                <a:gd name="connsiteY0" fmla="*/ 140932 h 140227"/>
                <a:gd name="connsiteX1" fmla="*/ 140120 w 140227"/>
                <a:gd name="connsiteY1" fmla="*/ 70818 h 140227"/>
                <a:gd name="connsiteX2" fmla="*/ 70006 w 140227"/>
                <a:gd name="connsiteY2" fmla="*/ 704 h 140227"/>
                <a:gd name="connsiteX3" fmla="*/ -108 w 140227"/>
                <a:gd name="connsiteY3" fmla="*/ 70818 h 140227"/>
                <a:gd name="connsiteX4" fmla="*/ -108 w 140227"/>
                <a:gd name="connsiteY4" fmla="*/ 70867 h 140227"/>
                <a:gd name="connsiteX5" fmla="*/ 70006 w 140227"/>
                <a:gd name="connsiteY5" fmla="*/ 140932 h 140227"/>
                <a:gd name="connsiteX6" fmla="*/ 70006 w 140227"/>
                <a:gd name="connsiteY6" fmla="*/ 23663 h 140227"/>
                <a:gd name="connsiteX7" fmla="*/ 117210 w 140227"/>
                <a:gd name="connsiteY7" fmla="*/ 70867 h 140227"/>
                <a:gd name="connsiteX8" fmla="*/ 70006 w 140227"/>
                <a:gd name="connsiteY8" fmla="*/ 118072 h 140227"/>
                <a:gd name="connsiteX9" fmla="*/ 22802 w 140227"/>
                <a:gd name="connsiteY9" fmla="*/ 70867 h 140227"/>
                <a:gd name="connsiteX10" fmla="*/ 70006 w 140227"/>
                <a:gd name="connsiteY10" fmla="*/ 23663 h 14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227" h="140227">
                  <a:moveTo>
                    <a:pt x="70006" y="140932"/>
                  </a:moveTo>
                  <a:cubicBezTo>
                    <a:pt x="108730" y="140932"/>
                    <a:pt x="140120" y="109541"/>
                    <a:pt x="140120" y="70818"/>
                  </a:cubicBezTo>
                  <a:cubicBezTo>
                    <a:pt x="140120" y="32095"/>
                    <a:pt x="108730" y="704"/>
                    <a:pt x="70006" y="704"/>
                  </a:cubicBezTo>
                  <a:cubicBezTo>
                    <a:pt x="31283" y="704"/>
                    <a:pt x="-108" y="32095"/>
                    <a:pt x="-108" y="70818"/>
                  </a:cubicBezTo>
                  <a:cubicBezTo>
                    <a:pt x="-108" y="70833"/>
                    <a:pt x="-108" y="70853"/>
                    <a:pt x="-108" y="70867"/>
                  </a:cubicBezTo>
                  <a:cubicBezTo>
                    <a:pt x="-78" y="109571"/>
                    <a:pt x="31302" y="140932"/>
                    <a:pt x="70006" y="140932"/>
                  </a:cubicBezTo>
                  <a:close/>
                  <a:moveTo>
                    <a:pt x="70006" y="23663"/>
                  </a:moveTo>
                  <a:cubicBezTo>
                    <a:pt x="96077" y="23663"/>
                    <a:pt x="117210" y="44796"/>
                    <a:pt x="117210" y="70867"/>
                  </a:cubicBezTo>
                  <a:cubicBezTo>
                    <a:pt x="117210" y="96939"/>
                    <a:pt x="96077" y="118072"/>
                    <a:pt x="70006" y="118072"/>
                  </a:cubicBezTo>
                  <a:cubicBezTo>
                    <a:pt x="43935" y="118072"/>
                    <a:pt x="22802" y="96939"/>
                    <a:pt x="22802" y="70867"/>
                  </a:cubicBezTo>
                  <a:cubicBezTo>
                    <a:pt x="22831" y="44806"/>
                    <a:pt x="43950" y="23693"/>
                    <a:pt x="70006" y="23663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BD96B65-169D-4F66-A674-B83A48E62977}"/>
              </a:ext>
            </a:extLst>
          </p:cNvPr>
          <p:cNvGrpSpPr/>
          <p:nvPr/>
        </p:nvGrpSpPr>
        <p:grpSpPr>
          <a:xfrm>
            <a:off x="9408760" y="2500390"/>
            <a:ext cx="701497" cy="700686"/>
            <a:chOff x="12318574" y="7724440"/>
            <a:chExt cx="365874" cy="365447"/>
          </a:xfrm>
          <a:solidFill>
            <a:srgbClr val="353535"/>
          </a:solidFill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D5C8119-E6B0-4655-97EC-FC7D0D5B4A81}"/>
                </a:ext>
              </a:extLst>
            </p:cNvPr>
            <p:cNvSpPr/>
            <p:nvPr/>
          </p:nvSpPr>
          <p:spPr>
            <a:xfrm>
              <a:off x="12397734" y="7797358"/>
              <a:ext cx="207226" cy="292529"/>
            </a:xfrm>
            <a:custGeom>
              <a:avLst/>
              <a:gdLst>
                <a:gd name="connsiteX0" fmla="*/ 207118 w 207226"/>
                <a:gd name="connsiteY0" fmla="*/ 104812 h 292530"/>
                <a:gd name="connsiteX1" fmla="*/ 104005 w 207226"/>
                <a:gd name="connsiteY1" fmla="*/ 705 h 292530"/>
                <a:gd name="connsiteX2" fmla="*/ -107 w 207226"/>
                <a:gd name="connsiteY2" fmla="*/ 103818 h 292530"/>
                <a:gd name="connsiteX3" fmla="*/ 48780 w 207226"/>
                <a:gd name="connsiteY3" fmla="*/ 192294 h 292530"/>
                <a:gd name="connsiteX4" fmla="*/ 48780 w 207226"/>
                <a:gd name="connsiteY4" fmla="*/ 238459 h 292530"/>
                <a:gd name="connsiteX5" fmla="*/ 103555 w 207226"/>
                <a:gd name="connsiteY5" fmla="*/ 293234 h 292530"/>
                <a:gd name="connsiteX6" fmla="*/ 158330 w 207226"/>
                <a:gd name="connsiteY6" fmla="*/ 238459 h 292530"/>
                <a:gd name="connsiteX7" fmla="*/ 158330 w 207226"/>
                <a:gd name="connsiteY7" fmla="*/ 192294 h 292530"/>
                <a:gd name="connsiteX8" fmla="*/ 207118 w 207226"/>
                <a:gd name="connsiteY8" fmla="*/ 104812 h 292530"/>
                <a:gd name="connsiteX9" fmla="*/ 135421 w 207226"/>
                <a:gd name="connsiteY9" fmla="*/ 238410 h 292530"/>
                <a:gd name="connsiteX10" fmla="*/ 104787 w 207226"/>
                <a:gd name="connsiteY10" fmla="*/ 271557 h 292530"/>
                <a:gd name="connsiteX11" fmla="*/ 71640 w 207226"/>
                <a:gd name="connsiteY11" fmla="*/ 240923 h 292530"/>
                <a:gd name="connsiteX12" fmla="*/ 71640 w 207226"/>
                <a:gd name="connsiteY12" fmla="*/ 238410 h 292530"/>
                <a:gd name="connsiteX13" fmla="*/ 71640 w 207226"/>
                <a:gd name="connsiteY13" fmla="*/ 197390 h 292530"/>
                <a:gd name="connsiteX14" fmla="*/ 135421 w 207226"/>
                <a:gd name="connsiteY14" fmla="*/ 197390 h 292530"/>
                <a:gd name="connsiteX15" fmla="*/ 143931 w 207226"/>
                <a:gd name="connsiteY15" fmla="*/ 174481 h 292530"/>
                <a:gd name="connsiteX16" fmla="*/ 63179 w 207226"/>
                <a:gd name="connsiteY16" fmla="*/ 174481 h 292530"/>
                <a:gd name="connsiteX17" fmla="*/ 33679 w 207226"/>
                <a:gd name="connsiteY17" fmla="*/ 64228 h 292530"/>
                <a:gd name="connsiteX18" fmla="*/ 143931 w 207226"/>
                <a:gd name="connsiteY18" fmla="*/ 34728 h 292530"/>
                <a:gd name="connsiteX19" fmla="*/ 173432 w 207226"/>
                <a:gd name="connsiteY19" fmla="*/ 144981 h 292530"/>
                <a:gd name="connsiteX20" fmla="*/ 143931 w 207226"/>
                <a:gd name="connsiteY20" fmla="*/ 174481 h 29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7226" h="292530">
                  <a:moveTo>
                    <a:pt x="207118" y="104812"/>
                  </a:moveTo>
                  <a:cubicBezTo>
                    <a:pt x="207395" y="47588"/>
                    <a:pt x="161230" y="977"/>
                    <a:pt x="104005" y="705"/>
                  </a:cubicBezTo>
                  <a:cubicBezTo>
                    <a:pt x="46781" y="428"/>
                    <a:pt x="171" y="46593"/>
                    <a:pt x="-107" y="103818"/>
                  </a:cubicBezTo>
                  <a:cubicBezTo>
                    <a:pt x="-275" y="139795"/>
                    <a:pt x="18226" y="173288"/>
                    <a:pt x="48780" y="192294"/>
                  </a:cubicBezTo>
                  <a:lnTo>
                    <a:pt x="48780" y="238459"/>
                  </a:lnTo>
                  <a:cubicBezTo>
                    <a:pt x="48780" y="268712"/>
                    <a:pt x="73303" y="293234"/>
                    <a:pt x="103555" y="293234"/>
                  </a:cubicBezTo>
                  <a:cubicBezTo>
                    <a:pt x="133808" y="293234"/>
                    <a:pt x="158330" y="268712"/>
                    <a:pt x="158330" y="238459"/>
                  </a:cubicBezTo>
                  <a:lnTo>
                    <a:pt x="158330" y="192294"/>
                  </a:lnTo>
                  <a:cubicBezTo>
                    <a:pt x="188652" y="173556"/>
                    <a:pt x="207108" y="140458"/>
                    <a:pt x="207118" y="104812"/>
                  </a:cubicBezTo>
                  <a:close/>
                  <a:moveTo>
                    <a:pt x="135421" y="238410"/>
                  </a:moveTo>
                  <a:cubicBezTo>
                    <a:pt x="136113" y="256020"/>
                    <a:pt x="122397" y="270864"/>
                    <a:pt x="104787" y="271557"/>
                  </a:cubicBezTo>
                  <a:cubicBezTo>
                    <a:pt x="87172" y="272249"/>
                    <a:pt x="72333" y="258533"/>
                    <a:pt x="71640" y="240923"/>
                  </a:cubicBezTo>
                  <a:cubicBezTo>
                    <a:pt x="71606" y="240087"/>
                    <a:pt x="71606" y="239246"/>
                    <a:pt x="71640" y="238410"/>
                  </a:cubicBezTo>
                  <a:lnTo>
                    <a:pt x="71640" y="197390"/>
                  </a:lnTo>
                  <a:lnTo>
                    <a:pt x="135421" y="197390"/>
                  </a:lnTo>
                  <a:close/>
                  <a:moveTo>
                    <a:pt x="143931" y="174481"/>
                  </a:moveTo>
                  <a:lnTo>
                    <a:pt x="63179" y="174481"/>
                  </a:lnTo>
                  <a:cubicBezTo>
                    <a:pt x="24589" y="152180"/>
                    <a:pt x="11378" y="102818"/>
                    <a:pt x="33679" y="64228"/>
                  </a:cubicBezTo>
                  <a:cubicBezTo>
                    <a:pt x="55980" y="25639"/>
                    <a:pt x="105341" y="12427"/>
                    <a:pt x="143931" y="34728"/>
                  </a:cubicBezTo>
                  <a:cubicBezTo>
                    <a:pt x="182521" y="57029"/>
                    <a:pt x="195732" y="106391"/>
                    <a:pt x="173432" y="144981"/>
                  </a:cubicBezTo>
                  <a:cubicBezTo>
                    <a:pt x="166356" y="157232"/>
                    <a:pt x="156183" y="167405"/>
                    <a:pt x="143931" y="17448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4D8F63-78CB-4CB4-A3BE-CDD54122B9B3}"/>
                </a:ext>
              </a:extLst>
            </p:cNvPr>
            <p:cNvSpPr/>
            <p:nvPr/>
          </p:nvSpPr>
          <p:spPr>
            <a:xfrm>
              <a:off x="12489917" y="7724440"/>
              <a:ext cx="22909" cy="59367"/>
            </a:xfrm>
            <a:custGeom>
              <a:avLst/>
              <a:gdLst>
                <a:gd name="connsiteX0" fmla="*/ 11372 w 22909"/>
                <a:gd name="connsiteY0" fmla="*/ 60071 h 59367"/>
                <a:gd name="connsiteX1" fmla="*/ 22802 w 22909"/>
                <a:gd name="connsiteY1" fmla="*/ 48592 h 59367"/>
                <a:gd name="connsiteX2" fmla="*/ 22802 w 22909"/>
                <a:gd name="connsiteY2" fmla="*/ 11432 h 59367"/>
                <a:gd name="connsiteX3" fmla="*/ 10595 w 22909"/>
                <a:gd name="connsiteY3" fmla="*/ 729 h 59367"/>
                <a:gd name="connsiteX4" fmla="*/ -108 w 22909"/>
                <a:gd name="connsiteY4" fmla="*/ 11432 h 59367"/>
                <a:gd name="connsiteX5" fmla="*/ -108 w 22909"/>
                <a:gd name="connsiteY5" fmla="*/ 48592 h 59367"/>
                <a:gd name="connsiteX6" fmla="*/ 11372 w 22909"/>
                <a:gd name="connsiteY6" fmla="*/ 60071 h 5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09" h="59367">
                  <a:moveTo>
                    <a:pt x="11372" y="60071"/>
                  </a:moveTo>
                  <a:cubicBezTo>
                    <a:pt x="17691" y="60047"/>
                    <a:pt x="22802" y="54910"/>
                    <a:pt x="22802" y="48592"/>
                  </a:cubicBezTo>
                  <a:lnTo>
                    <a:pt x="22802" y="11432"/>
                  </a:lnTo>
                  <a:cubicBezTo>
                    <a:pt x="22386" y="5103"/>
                    <a:pt x="16919" y="314"/>
                    <a:pt x="10595" y="729"/>
                  </a:cubicBezTo>
                  <a:cubicBezTo>
                    <a:pt x="4845" y="1110"/>
                    <a:pt x="268" y="5687"/>
                    <a:pt x="-108" y="11432"/>
                  </a:cubicBezTo>
                  <a:lnTo>
                    <a:pt x="-108" y="48592"/>
                  </a:lnTo>
                  <a:cubicBezTo>
                    <a:pt x="-108" y="54930"/>
                    <a:pt x="5033" y="60071"/>
                    <a:pt x="11372" y="6007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FAC94BA-4D60-41D6-A079-B20BD2BA0BB2}"/>
                </a:ext>
              </a:extLst>
            </p:cNvPr>
            <p:cNvSpPr/>
            <p:nvPr/>
          </p:nvSpPr>
          <p:spPr>
            <a:xfrm>
              <a:off x="12368555" y="7773779"/>
              <a:ext cx="49368" cy="49418"/>
            </a:xfrm>
            <a:custGeom>
              <a:avLst/>
              <a:gdLst>
                <a:gd name="connsiteX0" fmla="*/ 29518 w 49368"/>
                <a:gd name="connsiteY0" fmla="*/ 46757 h 49418"/>
                <a:gd name="connsiteX1" fmla="*/ 37632 w 49368"/>
                <a:gd name="connsiteY1" fmla="*/ 50121 h 49418"/>
                <a:gd name="connsiteX2" fmla="*/ 49260 w 49368"/>
                <a:gd name="connsiteY2" fmla="*/ 38790 h 49418"/>
                <a:gd name="connsiteX3" fmla="*/ 45698 w 49368"/>
                <a:gd name="connsiteY3" fmla="*/ 30329 h 49418"/>
                <a:gd name="connsiteX4" fmla="*/ 19424 w 49368"/>
                <a:gd name="connsiteY4" fmla="*/ 4055 h 49418"/>
                <a:gd name="connsiteX5" fmla="*/ 3243 w 49368"/>
                <a:gd name="connsiteY5" fmla="*/ 4055 h 49418"/>
                <a:gd name="connsiteX6" fmla="*/ 3243 w 49368"/>
                <a:gd name="connsiteY6" fmla="*/ 20235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368" h="49418">
                  <a:moveTo>
                    <a:pt x="29518" y="46757"/>
                  </a:moveTo>
                  <a:cubicBezTo>
                    <a:pt x="31675" y="48899"/>
                    <a:pt x="34589" y="50112"/>
                    <a:pt x="37632" y="50121"/>
                  </a:cubicBezTo>
                  <a:cubicBezTo>
                    <a:pt x="43971" y="50206"/>
                    <a:pt x="49176" y="45134"/>
                    <a:pt x="49260" y="38790"/>
                  </a:cubicBezTo>
                  <a:cubicBezTo>
                    <a:pt x="49300" y="35599"/>
                    <a:pt x="48013" y="32531"/>
                    <a:pt x="45698" y="30329"/>
                  </a:cubicBezTo>
                  <a:lnTo>
                    <a:pt x="19424" y="4055"/>
                  </a:ln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6C9F7B9-8D84-4CE7-949E-CE9890B3C8FB}"/>
                </a:ext>
              </a:extLst>
            </p:cNvPr>
            <p:cNvSpPr/>
            <p:nvPr/>
          </p:nvSpPr>
          <p:spPr>
            <a:xfrm>
              <a:off x="12318574" y="7895388"/>
              <a:ext cx="59772" cy="22859"/>
            </a:xfrm>
            <a:custGeom>
              <a:avLst/>
              <a:gdLst>
                <a:gd name="connsiteX0" fmla="*/ 59665 w 59772"/>
                <a:gd name="connsiteY0" fmla="*/ 12134 h 22859"/>
                <a:gd name="connsiteX1" fmla="*/ 48334 w 59772"/>
                <a:gd name="connsiteY1" fmla="*/ 704 h 22859"/>
                <a:gd name="connsiteX2" fmla="*/ 48235 w 59772"/>
                <a:gd name="connsiteY2" fmla="*/ 704 h 22859"/>
                <a:gd name="connsiteX3" fmla="*/ 11322 w 59772"/>
                <a:gd name="connsiteY3" fmla="*/ 704 h 22859"/>
                <a:gd name="connsiteX4" fmla="*/ -108 w 59772"/>
                <a:gd name="connsiteY4" fmla="*/ 12134 h 22859"/>
                <a:gd name="connsiteX5" fmla="*/ 11322 w 59772"/>
                <a:gd name="connsiteY5" fmla="*/ 23564 h 22859"/>
                <a:gd name="connsiteX6" fmla="*/ 48482 w 59772"/>
                <a:gd name="connsiteY6" fmla="*/ 23564 h 22859"/>
                <a:gd name="connsiteX7" fmla="*/ 59665 w 59772"/>
                <a:gd name="connsiteY7" fmla="*/ 1213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772" h="22859">
                  <a:moveTo>
                    <a:pt x="59665" y="12134"/>
                  </a:moveTo>
                  <a:cubicBezTo>
                    <a:pt x="59695" y="5850"/>
                    <a:pt x="54618" y="734"/>
                    <a:pt x="48334" y="704"/>
                  </a:cubicBezTo>
                  <a:cubicBezTo>
                    <a:pt x="48299" y="704"/>
                    <a:pt x="48269" y="704"/>
                    <a:pt x="48235" y="704"/>
                  </a:cubicBez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12" y="23455"/>
                    <a:pt x="59695" y="18364"/>
                    <a:pt x="59665" y="1213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516A880-669A-4DFD-8404-B44F5A1D2695}"/>
                </a:ext>
              </a:extLst>
            </p:cNvPr>
            <p:cNvSpPr/>
            <p:nvPr/>
          </p:nvSpPr>
          <p:spPr>
            <a:xfrm>
              <a:off x="12368578" y="7990454"/>
              <a:ext cx="49141" cy="49170"/>
            </a:xfrm>
            <a:custGeom>
              <a:avLst/>
              <a:gdLst>
                <a:gd name="connsiteX0" fmla="*/ 29503 w 49141"/>
                <a:gd name="connsiteY0" fmla="*/ 4055 h 49170"/>
                <a:gd name="connsiteX1" fmla="*/ 3229 w 49141"/>
                <a:gd name="connsiteY1" fmla="*/ 30329 h 49170"/>
                <a:gd name="connsiteX2" fmla="*/ 3229 w 49141"/>
                <a:gd name="connsiteY2" fmla="*/ 46509 h 49170"/>
                <a:gd name="connsiteX3" fmla="*/ 11343 w 49141"/>
                <a:gd name="connsiteY3" fmla="*/ 49874 h 49170"/>
                <a:gd name="connsiteX4" fmla="*/ 19409 w 49141"/>
                <a:gd name="connsiteY4" fmla="*/ 46509 h 49170"/>
                <a:gd name="connsiteX5" fmla="*/ 45683 w 49141"/>
                <a:gd name="connsiteY5" fmla="*/ 20235 h 49170"/>
                <a:gd name="connsiteX6" fmla="*/ 45683 w 49141"/>
                <a:gd name="connsiteY6" fmla="*/ 4055 h 49170"/>
                <a:gd name="connsiteX7" fmla="*/ 29503 w 49141"/>
                <a:gd name="connsiteY7" fmla="*/ 4055 h 49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141" h="49170">
                  <a:moveTo>
                    <a:pt x="29503" y="4055"/>
                  </a:moveTo>
                  <a:lnTo>
                    <a:pt x="3229" y="30329"/>
                  </a:lnTo>
                  <a:cubicBezTo>
                    <a:pt x="-1220" y="34807"/>
                    <a:pt x="-1220" y="42031"/>
                    <a:pt x="3229" y="46509"/>
                  </a:cubicBezTo>
                  <a:cubicBezTo>
                    <a:pt x="5386" y="48652"/>
                    <a:pt x="8300" y="49864"/>
                    <a:pt x="11343" y="49874"/>
                  </a:cubicBezTo>
                  <a:cubicBezTo>
                    <a:pt x="14372" y="49869"/>
                    <a:pt x="17276" y="48662"/>
                    <a:pt x="19409" y="46509"/>
                  </a:cubicBezTo>
                  <a:lnTo>
                    <a:pt x="45683" y="20235"/>
                  </a:lnTo>
                  <a:cubicBezTo>
                    <a:pt x="50151" y="15767"/>
                    <a:pt x="50151" y="8523"/>
                    <a:pt x="45683" y="4055"/>
                  </a:cubicBezTo>
                  <a:cubicBezTo>
                    <a:pt x="41215" y="-413"/>
                    <a:pt x="33971" y="-413"/>
                    <a:pt x="29503" y="405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5666C990-D2B7-4BEC-B1EA-7247867937C0}"/>
                </a:ext>
              </a:extLst>
            </p:cNvPr>
            <p:cNvSpPr/>
            <p:nvPr/>
          </p:nvSpPr>
          <p:spPr>
            <a:xfrm>
              <a:off x="12585040" y="7990456"/>
              <a:ext cx="49156" cy="49156"/>
            </a:xfrm>
            <a:custGeom>
              <a:avLst/>
              <a:gdLst>
                <a:gd name="connsiteX0" fmla="*/ 19424 w 49156"/>
                <a:gd name="connsiteY0" fmla="*/ 4055 h 49156"/>
                <a:gd name="connsiteX1" fmla="*/ 3243 w 49156"/>
                <a:gd name="connsiteY1" fmla="*/ 4055 h 49156"/>
                <a:gd name="connsiteX2" fmla="*/ 3243 w 49156"/>
                <a:gd name="connsiteY2" fmla="*/ 20235 h 49156"/>
                <a:gd name="connsiteX3" fmla="*/ 29518 w 49156"/>
                <a:gd name="connsiteY3" fmla="*/ 46509 h 49156"/>
                <a:gd name="connsiteX4" fmla="*/ 45698 w 49156"/>
                <a:gd name="connsiteY4" fmla="*/ 46509 h 49156"/>
                <a:gd name="connsiteX5" fmla="*/ 45698 w 49156"/>
                <a:gd name="connsiteY5" fmla="*/ 30329 h 4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56" h="49156">
                  <a:moveTo>
                    <a:pt x="19424" y="4055"/>
                  </a:move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lnTo>
                    <a:pt x="29518" y="46509"/>
                  </a:lnTo>
                  <a:cubicBezTo>
                    <a:pt x="33986" y="50977"/>
                    <a:pt x="41230" y="50977"/>
                    <a:pt x="45698" y="46509"/>
                  </a:cubicBezTo>
                  <a:cubicBezTo>
                    <a:pt x="50166" y="42041"/>
                    <a:pt x="50166" y="34798"/>
                    <a:pt x="45698" y="3032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5E17EEF-AB7F-4C12-A94F-826B5C00606D}"/>
                </a:ext>
              </a:extLst>
            </p:cNvPr>
            <p:cNvSpPr/>
            <p:nvPr/>
          </p:nvSpPr>
          <p:spPr>
            <a:xfrm>
              <a:off x="12624429" y="7895390"/>
              <a:ext cx="60019" cy="22859"/>
            </a:xfrm>
            <a:custGeom>
              <a:avLst/>
              <a:gdLst>
                <a:gd name="connsiteX0" fmla="*/ 48482 w 60019"/>
                <a:gd name="connsiteY0" fmla="*/ 704 h 22859"/>
                <a:gd name="connsiteX1" fmla="*/ 11322 w 60019"/>
                <a:gd name="connsiteY1" fmla="*/ 704 h 22859"/>
                <a:gd name="connsiteX2" fmla="*/ -108 w 60019"/>
                <a:gd name="connsiteY2" fmla="*/ 12134 h 22859"/>
                <a:gd name="connsiteX3" fmla="*/ 11322 w 60019"/>
                <a:gd name="connsiteY3" fmla="*/ 23564 h 22859"/>
                <a:gd name="connsiteX4" fmla="*/ 48482 w 60019"/>
                <a:gd name="connsiteY4" fmla="*/ 23564 h 22859"/>
                <a:gd name="connsiteX5" fmla="*/ 59912 w 60019"/>
                <a:gd name="connsiteY5" fmla="*/ 12134 h 22859"/>
                <a:gd name="connsiteX6" fmla="*/ 48482 w 60019"/>
                <a:gd name="connsiteY6" fmla="*/ 70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9" h="22859">
                  <a:moveTo>
                    <a:pt x="48482" y="704"/>
                  </a:move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96" y="23564"/>
                    <a:pt x="59912" y="18448"/>
                    <a:pt x="59912" y="12134"/>
                  </a:cubicBezTo>
                  <a:cubicBezTo>
                    <a:pt x="59912" y="5820"/>
                    <a:pt x="54796" y="704"/>
                    <a:pt x="48482" y="70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8A45688F-E2D9-4D7B-A852-7128886A5092}"/>
                </a:ext>
              </a:extLst>
            </p:cNvPr>
            <p:cNvSpPr/>
            <p:nvPr/>
          </p:nvSpPr>
          <p:spPr>
            <a:xfrm>
              <a:off x="12584790" y="7774060"/>
              <a:ext cx="49368" cy="49418"/>
            </a:xfrm>
            <a:custGeom>
              <a:avLst/>
              <a:gdLst>
                <a:gd name="connsiteX0" fmla="*/ 11521 w 49368"/>
                <a:gd name="connsiteY0" fmla="*/ 49874 h 49418"/>
                <a:gd name="connsiteX1" fmla="*/ 19636 w 49368"/>
                <a:gd name="connsiteY1" fmla="*/ 46509 h 49418"/>
                <a:gd name="connsiteX2" fmla="*/ 45910 w 49368"/>
                <a:gd name="connsiteY2" fmla="*/ 20235 h 49418"/>
                <a:gd name="connsiteX3" fmla="*/ 45910 w 49368"/>
                <a:gd name="connsiteY3" fmla="*/ 4055 h 49418"/>
                <a:gd name="connsiteX4" fmla="*/ 29730 w 49368"/>
                <a:gd name="connsiteY4" fmla="*/ 4055 h 49418"/>
                <a:gd name="connsiteX5" fmla="*/ 3456 w 49368"/>
                <a:gd name="connsiteY5" fmla="*/ 30329 h 49418"/>
                <a:gd name="connsiteX6" fmla="*/ 3060 w 49368"/>
                <a:gd name="connsiteY6" fmla="*/ 46559 h 49418"/>
                <a:gd name="connsiteX7" fmla="*/ 11521 w 49368"/>
                <a:gd name="connsiteY7" fmla="*/ 50122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368" h="49418">
                  <a:moveTo>
                    <a:pt x="11521" y="49874"/>
                  </a:moveTo>
                  <a:cubicBezTo>
                    <a:pt x="14564" y="49869"/>
                    <a:pt x="17484" y="48657"/>
                    <a:pt x="19636" y="46509"/>
                  </a:cubicBezTo>
                  <a:lnTo>
                    <a:pt x="45910" y="20235"/>
                  </a:lnTo>
                  <a:cubicBezTo>
                    <a:pt x="50378" y="15767"/>
                    <a:pt x="50378" y="8523"/>
                    <a:pt x="45910" y="4055"/>
                  </a:cubicBezTo>
                  <a:cubicBezTo>
                    <a:pt x="41442" y="-413"/>
                    <a:pt x="34198" y="-413"/>
                    <a:pt x="29730" y="4055"/>
                  </a:cubicBezTo>
                  <a:lnTo>
                    <a:pt x="3456" y="30329"/>
                  </a:lnTo>
                  <a:cubicBezTo>
                    <a:pt x="-1136" y="34703"/>
                    <a:pt x="-1314" y="41967"/>
                    <a:pt x="3060" y="46559"/>
                  </a:cubicBezTo>
                  <a:cubicBezTo>
                    <a:pt x="5262" y="48875"/>
                    <a:pt x="8330" y="50161"/>
                    <a:pt x="11521" y="50122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7729A3A9-2108-48E6-9725-4861A605D895}"/>
              </a:ext>
            </a:extLst>
          </p:cNvPr>
          <p:cNvGrpSpPr/>
          <p:nvPr/>
        </p:nvGrpSpPr>
        <p:grpSpPr>
          <a:xfrm>
            <a:off x="7940580" y="2500826"/>
            <a:ext cx="705040" cy="705360"/>
            <a:chOff x="12517092" y="662626"/>
            <a:chExt cx="705040" cy="705360"/>
          </a:xfrm>
          <a:solidFill>
            <a:srgbClr val="353535"/>
          </a:solidFill>
        </p:grpSpPr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4851C097-EAA3-4231-8167-7F341015CEE1}"/>
                </a:ext>
              </a:extLst>
            </p:cNvPr>
            <p:cNvSpPr/>
            <p:nvPr/>
          </p:nvSpPr>
          <p:spPr>
            <a:xfrm>
              <a:off x="12517092" y="662626"/>
              <a:ext cx="705040" cy="705360"/>
            </a:xfrm>
            <a:custGeom>
              <a:avLst/>
              <a:gdLst>
                <a:gd name="connsiteX0" fmla="*/ 570347 w 705040"/>
                <a:gd name="connsiteY0" fmla="*/ 148114 h 705360"/>
                <a:gd name="connsiteX1" fmla="*/ 510340 w 705040"/>
                <a:gd name="connsiteY1" fmla="*/ 44673 h 705360"/>
                <a:gd name="connsiteX2" fmla="*/ 387182 w 705040"/>
                <a:gd name="connsiteY2" fmla="*/ 11621 h 705360"/>
                <a:gd name="connsiteX3" fmla="*/ 151533 w 705040"/>
                <a:gd name="connsiteY3" fmla="*/ 148114 h 705360"/>
                <a:gd name="connsiteX4" fmla="*/ 139151 w 705040"/>
                <a:gd name="connsiteY4" fmla="*/ 148114 h 705360"/>
                <a:gd name="connsiteX5" fmla="*/ -295 w 705040"/>
                <a:gd name="connsiteY5" fmla="*/ 287560 h 705360"/>
                <a:gd name="connsiteX6" fmla="*/ -295 w 705040"/>
                <a:gd name="connsiteY6" fmla="*/ 528638 h 705360"/>
                <a:gd name="connsiteX7" fmla="*/ -295 w 705040"/>
                <a:gd name="connsiteY7" fmla="*/ 533686 h 705360"/>
                <a:gd name="connsiteX8" fmla="*/ -295 w 705040"/>
                <a:gd name="connsiteY8" fmla="*/ 541116 h 705360"/>
                <a:gd name="connsiteX9" fmla="*/ 162801 w 705040"/>
                <a:gd name="connsiteY9" fmla="*/ 704917 h 705360"/>
                <a:gd name="connsiteX10" fmla="*/ 266405 w 705040"/>
                <a:gd name="connsiteY10" fmla="*/ 668179 h 705360"/>
                <a:gd name="connsiteX11" fmla="*/ 565299 w 705040"/>
                <a:gd name="connsiteY11" fmla="*/ 668179 h 705360"/>
                <a:gd name="connsiteX12" fmla="*/ 704745 w 705040"/>
                <a:gd name="connsiteY12" fmla="*/ 528638 h 705360"/>
                <a:gd name="connsiteX13" fmla="*/ 704745 w 705040"/>
                <a:gd name="connsiteY13" fmla="*/ 287274 h 705360"/>
                <a:gd name="connsiteX14" fmla="*/ 570347 w 705040"/>
                <a:gd name="connsiteY14" fmla="*/ 148114 h 705360"/>
                <a:gd name="connsiteX15" fmla="*/ 409184 w 705040"/>
                <a:gd name="connsiteY15" fmla="*/ 50007 h 705360"/>
                <a:gd name="connsiteX16" fmla="*/ 472240 w 705040"/>
                <a:gd name="connsiteY16" fmla="*/ 66961 h 705360"/>
                <a:gd name="connsiteX17" fmla="*/ 519103 w 705040"/>
                <a:gd name="connsiteY17" fmla="*/ 147828 h 705360"/>
                <a:gd name="connsiteX18" fmla="*/ 239925 w 705040"/>
                <a:gd name="connsiteY18" fmla="*/ 147828 h 705360"/>
                <a:gd name="connsiteX19" fmla="*/ 163725 w 705040"/>
                <a:gd name="connsiteY19" fmla="*/ 660369 h 705360"/>
                <a:gd name="connsiteX20" fmla="*/ 44282 w 705040"/>
                <a:gd name="connsiteY20" fmla="*/ 540735 h 705360"/>
                <a:gd name="connsiteX21" fmla="*/ 163916 w 705040"/>
                <a:gd name="connsiteY21" fmla="*/ 421291 h 705360"/>
                <a:gd name="connsiteX22" fmla="*/ 283359 w 705040"/>
                <a:gd name="connsiteY22" fmla="*/ 540830 h 705360"/>
                <a:gd name="connsiteX23" fmla="*/ 163725 w 705040"/>
                <a:gd name="connsiteY23" fmla="*/ 660369 h 705360"/>
                <a:gd name="connsiteX24" fmla="*/ 660930 w 705040"/>
                <a:gd name="connsiteY24" fmla="*/ 325184 h 705360"/>
                <a:gd name="connsiteX25" fmla="*/ 465572 w 705040"/>
                <a:gd name="connsiteY25" fmla="*/ 325184 h 705360"/>
                <a:gd name="connsiteX26" fmla="*/ 380238 w 705040"/>
                <a:gd name="connsiteY26" fmla="*/ 404918 h 705360"/>
                <a:gd name="connsiteX27" fmla="*/ 459962 w 705040"/>
                <a:gd name="connsiteY27" fmla="*/ 490252 h 705360"/>
                <a:gd name="connsiteX28" fmla="*/ 465572 w 705040"/>
                <a:gd name="connsiteY28" fmla="*/ 490252 h 705360"/>
                <a:gd name="connsiteX29" fmla="*/ 660454 w 705040"/>
                <a:gd name="connsiteY29" fmla="*/ 490252 h 705360"/>
                <a:gd name="connsiteX30" fmla="*/ 660454 w 705040"/>
                <a:gd name="connsiteY30" fmla="*/ 528352 h 705360"/>
                <a:gd name="connsiteX31" fmla="*/ 565204 w 705040"/>
                <a:gd name="connsiteY31" fmla="*/ 623602 h 705360"/>
                <a:gd name="connsiteX32" fmla="*/ 304219 w 705040"/>
                <a:gd name="connsiteY32" fmla="*/ 623602 h 705360"/>
                <a:gd name="connsiteX33" fmla="*/ 247240 w 705040"/>
                <a:gd name="connsiteY33" fmla="*/ 399726 h 705360"/>
                <a:gd name="connsiteX34" fmla="*/ 43901 w 705040"/>
                <a:gd name="connsiteY34" fmla="*/ 429197 h 705360"/>
                <a:gd name="connsiteX35" fmla="*/ 43901 w 705040"/>
                <a:gd name="connsiteY35" fmla="*/ 287274 h 705360"/>
                <a:gd name="connsiteX36" fmla="*/ 139151 w 705040"/>
                <a:gd name="connsiteY36" fmla="*/ 192024 h 705360"/>
                <a:gd name="connsiteX37" fmla="*/ 565013 w 705040"/>
                <a:gd name="connsiteY37" fmla="*/ 192024 h 705360"/>
                <a:gd name="connsiteX38" fmla="*/ 660263 w 705040"/>
                <a:gd name="connsiteY38" fmla="*/ 287274 h 705360"/>
                <a:gd name="connsiteX39" fmla="*/ 660930 w 705040"/>
                <a:gd name="connsiteY39" fmla="*/ 369189 h 705360"/>
                <a:gd name="connsiteX40" fmla="*/ 660930 w 705040"/>
                <a:gd name="connsiteY40" fmla="*/ 446151 h 705360"/>
                <a:gd name="connsiteX41" fmla="*/ 465572 w 705040"/>
                <a:gd name="connsiteY41" fmla="*/ 446151 h 705360"/>
                <a:gd name="connsiteX42" fmla="*/ 427091 w 705040"/>
                <a:gd name="connsiteY42" fmla="*/ 407670 h 705360"/>
                <a:gd name="connsiteX43" fmla="*/ 465572 w 705040"/>
                <a:gd name="connsiteY43" fmla="*/ 369189 h 70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5040" h="705360">
                  <a:moveTo>
                    <a:pt x="570347" y="148114"/>
                  </a:moveTo>
                  <a:lnTo>
                    <a:pt x="510340" y="44673"/>
                  </a:lnTo>
                  <a:cubicBezTo>
                    <a:pt x="485442" y="1553"/>
                    <a:pt x="430321" y="-13239"/>
                    <a:pt x="387182" y="11621"/>
                  </a:cubicBezTo>
                  <a:lnTo>
                    <a:pt x="151533" y="148114"/>
                  </a:lnTo>
                  <a:lnTo>
                    <a:pt x="139151" y="148114"/>
                  </a:lnTo>
                  <a:cubicBezTo>
                    <a:pt x="62179" y="148219"/>
                    <a:pt x="-191" y="210588"/>
                    <a:pt x="-295" y="287560"/>
                  </a:cubicBezTo>
                  <a:lnTo>
                    <a:pt x="-295" y="528638"/>
                  </a:lnTo>
                  <a:cubicBezTo>
                    <a:pt x="-295" y="530257"/>
                    <a:pt x="-295" y="531971"/>
                    <a:pt x="-295" y="533686"/>
                  </a:cubicBezTo>
                  <a:cubicBezTo>
                    <a:pt x="-295" y="535401"/>
                    <a:pt x="-295" y="538639"/>
                    <a:pt x="-295" y="541116"/>
                  </a:cubicBezTo>
                  <a:cubicBezTo>
                    <a:pt x="-495" y="631384"/>
                    <a:pt x="72523" y="704727"/>
                    <a:pt x="162801" y="704917"/>
                  </a:cubicBezTo>
                  <a:cubicBezTo>
                    <a:pt x="200539" y="705003"/>
                    <a:pt x="237144" y="692020"/>
                    <a:pt x="266405" y="668179"/>
                  </a:cubicBezTo>
                  <a:lnTo>
                    <a:pt x="565299" y="668179"/>
                  </a:lnTo>
                  <a:cubicBezTo>
                    <a:pt x="642309" y="668074"/>
                    <a:pt x="704688" y="605647"/>
                    <a:pt x="704745" y="528638"/>
                  </a:cubicBezTo>
                  <a:lnTo>
                    <a:pt x="704745" y="287274"/>
                  </a:lnTo>
                  <a:cubicBezTo>
                    <a:pt x="704640" y="212303"/>
                    <a:pt x="645271" y="150829"/>
                    <a:pt x="570347" y="148114"/>
                  </a:cubicBezTo>
                  <a:close/>
                  <a:moveTo>
                    <a:pt x="409184" y="50007"/>
                  </a:moveTo>
                  <a:cubicBezTo>
                    <a:pt x="431282" y="37291"/>
                    <a:pt x="459495" y="44882"/>
                    <a:pt x="472240" y="66961"/>
                  </a:cubicBezTo>
                  <a:lnTo>
                    <a:pt x="519103" y="147828"/>
                  </a:lnTo>
                  <a:lnTo>
                    <a:pt x="239925" y="147828"/>
                  </a:lnTo>
                  <a:close/>
                  <a:moveTo>
                    <a:pt x="163725" y="660369"/>
                  </a:moveTo>
                  <a:cubicBezTo>
                    <a:pt x="97707" y="660321"/>
                    <a:pt x="44225" y="606752"/>
                    <a:pt x="44282" y="540735"/>
                  </a:cubicBezTo>
                  <a:cubicBezTo>
                    <a:pt x="44339" y="474717"/>
                    <a:pt x="97898" y="421234"/>
                    <a:pt x="163916" y="421291"/>
                  </a:cubicBezTo>
                  <a:cubicBezTo>
                    <a:pt x="229895" y="421348"/>
                    <a:pt x="283359" y="474850"/>
                    <a:pt x="283359" y="540830"/>
                  </a:cubicBezTo>
                  <a:cubicBezTo>
                    <a:pt x="283302" y="606867"/>
                    <a:pt x="229762" y="660369"/>
                    <a:pt x="163725" y="660369"/>
                  </a:cubicBezTo>
                  <a:close/>
                  <a:moveTo>
                    <a:pt x="660930" y="325184"/>
                  </a:moveTo>
                  <a:lnTo>
                    <a:pt x="465572" y="325184"/>
                  </a:lnTo>
                  <a:cubicBezTo>
                    <a:pt x="419986" y="323631"/>
                    <a:pt x="381781" y="359331"/>
                    <a:pt x="380238" y="404918"/>
                  </a:cubicBezTo>
                  <a:cubicBezTo>
                    <a:pt x="378685" y="450495"/>
                    <a:pt x="414385" y="488699"/>
                    <a:pt x="459962" y="490252"/>
                  </a:cubicBezTo>
                  <a:cubicBezTo>
                    <a:pt x="461829" y="490319"/>
                    <a:pt x="463705" y="490319"/>
                    <a:pt x="465572" y="490252"/>
                  </a:cubicBezTo>
                  <a:lnTo>
                    <a:pt x="660454" y="490252"/>
                  </a:lnTo>
                  <a:lnTo>
                    <a:pt x="660454" y="528352"/>
                  </a:lnTo>
                  <a:cubicBezTo>
                    <a:pt x="660454" y="580959"/>
                    <a:pt x="617811" y="623602"/>
                    <a:pt x="565204" y="623602"/>
                  </a:cubicBezTo>
                  <a:lnTo>
                    <a:pt x="304219" y="623602"/>
                  </a:lnTo>
                  <a:cubicBezTo>
                    <a:pt x="350310" y="546040"/>
                    <a:pt x="324793" y="445808"/>
                    <a:pt x="247240" y="399726"/>
                  </a:cubicBezTo>
                  <a:cubicBezTo>
                    <a:pt x="180994" y="360360"/>
                    <a:pt x="96241" y="372637"/>
                    <a:pt x="43901" y="429197"/>
                  </a:cubicBezTo>
                  <a:lnTo>
                    <a:pt x="43901" y="287274"/>
                  </a:lnTo>
                  <a:cubicBezTo>
                    <a:pt x="43901" y="234668"/>
                    <a:pt x="86544" y="192024"/>
                    <a:pt x="139151" y="192024"/>
                  </a:cubicBezTo>
                  <a:lnTo>
                    <a:pt x="565013" y="192024"/>
                  </a:lnTo>
                  <a:cubicBezTo>
                    <a:pt x="617620" y="192024"/>
                    <a:pt x="660263" y="234668"/>
                    <a:pt x="660263" y="287274"/>
                  </a:cubicBezTo>
                  <a:close/>
                  <a:moveTo>
                    <a:pt x="660930" y="369189"/>
                  </a:moveTo>
                  <a:lnTo>
                    <a:pt x="660930" y="446151"/>
                  </a:lnTo>
                  <a:lnTo>
                    <a:pt x="465572" y="446151"/>
                  </a:lnTo>
                  <a:cubicBezTo>
                    <a:pt x="444322" y="446151"/>
                    <a:pt x="427091" y="428920"/>
                    <a:pt x="427091" y="407670"/>
                  </a:cubicBezTo>
                  <a:cubicBezTo>
                    <a:pt x="427091" y="386420"/>
                    <a:pt x="444322" y="369189"/>
                    <a:pt x="465572" y="369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F5F2415-A28F-4C13-A9BC-1E4DBA6C2FCA}"/>
                </a:ext>
              </a:extLst>
            </p:cNvPr>
            <p:cNvSpPr/>
            <p:nvPr/>
          </p:nvSpPr>
          <p:spPr>
            <a:xfrm>
              <a:off x="12608749" y="1118079"/>
              <a:ext cx="143775" cy="171068"/>
            </a:xfrm>
            <a:custGeom>
              <a:avLst/>
              <a:gdLst>
                <a:gd name="connsiteX0" fmla="*/ 105882 w 143775"/>
                <a:gd name="connsiteY0" fmla="*/ 83186 h 171068"/>
                <a:gd name="connsiteX1" fmla="*/ 93595 w 143775"/>
                <a:gd name="connsiteY1" fmla="*/ 95473 h 171068"/>
                <a:gd name="connsiteX2" fmla="*/ 93595 w 143775"/>
                <a:gd name="connsiteY2" fmla="*/ 21559 h 171068"/>
                <a:gd name="connsiteX3" fmla="*/ 71592 w 143775"/>
                <a:gd name="connsiteY3" fmla="*/ -443 h 171068"/>
                <a:gd name="connsiteX4" fmla="*/ 49589 w 143775"/>
                <a:gd name="connsiteY4" fmla="*/ 21559 h 171068"/>
                <a:gd name="connsiteX5" fmla="*/ 49589 w 143775"/>
                <a:gd name="connsiteY5" fmla="*/ 95473 h 171068"/>
                <a:gd name="connsiteX6" fmla="*/ 37302 w 143775"/>
                <a:gd name="connsiteY6" fmla="*/ 83186 h 171068"/>
                <a:gd name="connsiteX7" fmla="*/ 6155 w 143775"/>
                <a:gd name="connsiteY7" fmla="*/ 83186 h 171068"/>
                <a:gd name="connsiteX8" fmla="*/ 6155 w 143775"/>
                <a:gd name="connsiteY8" fmla="*/ 114333 h 171068"/>
                <a:gd name="connsiteX9" fmla="*/ 56066 w 143775"/>
                <a:gd name="connsiteY9" fmla="*/ 164244 h 171068"/>
                <a:gd name="connsiteX10" fmla="*/ 71592 w 143775"/>
                <a:gd name="connsiteY10" fmla="*/ 170626 h 171068"/>
                <a:gd name="connsiteX11" fmla="*/ 87213 w 143775"/>
                <a:gd name="connsiteY11" fmla="*/ 164244 h 171068"/>
                <a:gd name="connsiteX12" fmla="*/ 137029 w 143775"/>
                <a:gd name="connsiteY12" fmla="*/ 114333 h 171068"/>
                <a:gd name="connsiteX13" fmla="*/ 137029 w 143775"/>
                <a:gd name="connsiteY13" fmla="*/ 83186 h 171068"/>
                <a:gd name="connsiteX14" fmla="*/ 105882 w 143775"/>
                <a:gd name="connsiteY14" fmla="*/ 83186 h 17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775" h="171068">
                  <a:moveTo>
                    <a:pt x="105882" y="83186"/>
                  </a:moveTo>
                  <a:lnTo>
                    <a:pt x="93595" y="95473"/>
                  </a:lnTo>
                  <a:lnTo>
                    <a:pt x="93595" y="21559"/>
                  </a:lnTo>
                  <a:cubicBezTo>
                    <a:pt x="93595" y="9405"/>
                    <a:pt x="83746" y="-443"/>
                    <a:pt x="71592" y="-443"/>
                  </a:cubicBezTo>
                  <a:cubicBezTo>
                    <a:pt x="59438" y="-443"/>
                    <a:pt x="49589" y="9405"/>
                    <a:pt x="49589" y="21559"/>
                  </a:cubicBezTo>
                  <a:lnTo>
                    <a:pt x="49589" y="95473"/>
                  </a:lnTo>
                  <a:lnTo>
                    <a:pt x="37302" y="83186"/>
                  </a:lnTo>
                  <a:cubicBezTo>
                    <a:pt x="28701" y="74585"/>
                    <a:pt x="14756" y="74585"/>
                    <a:pt x="6155" y="83186"/>
                  </a:cubicBezTo>
                  <a:cubicBezTo>
                    <a:pt x="-2446" y="91787"/>
                    <a:pt x="-2446" y="105732"/>
                    <a:pt x="6155" y="114333"/>
                  </a:cubicBezTo>
                  <a:lnTo>
                    <a:pt x="56066" y="164244"/>
                  </a:lnTo>
                  <a:cubicBezTo>
                    <a:pt x="60238" y="168273"/>
                    <a:pt x="65791" y="170549"/>
                    <a:pt x="71592" y="170626"/>
                  </a:cubicBezTo>
                  <a:cubicBezTo>
                    <a:pt x="77421" y="170578"/>
                    <a:pt x="83012" y="168292"/>
                    <a:pt x="87213" y="164244"/>
                  </a:cubicBezTo>
                  <a:lnTo>
                    <a:pt x="137029" y="114333"/>
                  </a:lnTo>
                  <a:cubicBezTo>
                    <a:pt x="145630" y="105732"/>
                    <a:pt x="145630" y="91787"/>
                    <a:pt x="137029" y="83186"/>
                  </a:cubicBezTo>
                  <a:cubicBezTo>
                    <a:pt x="128427" y="74585"/>
                    <a:pt x="114483" y="74585"/>
                    <a:pt x="105882" y="831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4D0DF28B-77A9-41D4-980D-64AFE3B4E2B0}"/>
              </a:ext>
            </a:extLst>
          </p:cNvPr>
          <p:cNvGrpSpPr/>
          <p:nvPr/>
        </p:nvGrpSpPr>
        <p:grpSpPr>
          <a:xfrm>
            <a:off x="5012095" y="3952432"/>
            <a:ext cx="704946" cy="705209"/>
            <a:chOff x="13819326" y="3219457"/>
            <a:chExt cx="704946" cy="705209"/>
          </a:xfrm>
          <a:solidFill>
            <a:srgbClr val="353535"/>
          </a:solidFill>
        </p:grpSpPr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7E2C42EB-756B-45FB-8B0D-65EF5D9E25CC}"/>
                </a:ext>
              </a:extLst>
            </p:cNvPr>
            <p:cNvSpPr/>
            <p:nvPr/>
          </p:nvSpPr>
          <p:spPr>
            <a:xfrm>
              <a:off x="13819326" y="3880467"/>
              <a:ext cx="704946" cy="44199"/>
            </a:xfrm>
            <a:custGeom>
              <a:avLst/>
              <a:gdLst>
                <a:gd name="connsiteX0" fmla="*/ 683804 w 704946"/>
                <a:gd name="connsiteY0" fmla="*/ -383 h 44199"/>
                <a:gd name="connsiteX1" fmla="*/ 23054 w 704946"/>
                <a:gd name="connsiteY1" fmla="*/ -383 h 44199"/>
                <a:gd name="connsiteX2" fmla="*/ -444 w 704946"/>
                <a:gd name="connsiteY2" fmla="*/ 20219 h 44199"/>
                <a:gd name="connsiteX3" fmla="*/ 20159 w 704946"/>
                <a:gd name="connsiteY3" fmla="*/ 43717 h 44199"/>
                <a:gd name="connsiteX4" fmla="*/ 23054 w 704946"/>
                <a:gd name="connsiteY4" fmla="*/ 43717 h 44199"/>
                <a:gd name="connsiteX5" fmla="*/ 683804 w 704946"/>
                <a:gd name="connsiteY5" fmla="*/ 43717 h 44199"/>
                <a:gd name="connsiteX6" fmla="*/ 704406 w 704946"/>
                <a:gd name="connsiteY6" fmla="*/ 20219 h 44199"/>
                <a:gd name="connsiteX7" fmla="*/ 683804 w 704946"/>
                <a:gd name="connsiteY7" fmla="*/ -383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4946" h="44199">
                  <a:moveTo>
                    <a:pt x="683804" y="-383"/>
                  </a:moveTo>
                  <a:lnTo>
                    <a:pt x="23054" y="-383"/>
                  </a:lnTo>
                  <a:cubicBezTo>
                    <a:pt x="10872" y="-1184"/>
                    <a:pt x="356" y="8037"/>
                    <a:pt x="-444" y="20219"/>
                  </a:cubicBezTo>
                  <a:cubicBezTo>
                    <a:pt x="-1244" y="32392"/>
                    <a:pt x="7977" y="42917"/>
                    <a:pt x="20159" y="43717"/>
                  </a:cubicBezTo>
                  <a:cubicBezTo>
                    <a:pt x="21121" y="43784"/>
                    <a:pt x="22093" y="43784"/>
                    <a:pt x="23054" y="43717"/>
                  </a:cubicBezTo>
                  <a:lnTo>
                    <a:pt x="683804" y="43717"/>
                  </a:lnTo>
                  <a:cubicBezTo>
                    <a:pt x="695986" y="42917"/>
                    <a:pt x="705207" y="32392"/>
                    <a:pt x="704406" y="20219"/>
                  </a:cubicBezTo>
                  <a:cubicBezTo>
                    <a:pt x="703673" y="9151"/>
                    <a:pt x="694863" y="340"/>
                    <a:pt x="683804" y="-3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4F667E1B-E9DA-4387-BE3C-69E7BEDDBB31}"/>
                </a:ext>
              </a:extLst>
            </p:cNvPr>
            <p:cNvSpPr/>
            <p:nvPr/>
          </p:nvSpPr>
          <p:spPr>
            <a:xfrm>
              <a:off x="14107668" y="3329971"/>
              <a:ext cx="132207" cy="132207"/>
            </a:xfrm>
            <a:custGeom>
              <a:avLst/>
              <a:gdLst>
                <a:gd name="connsiteX0" fmla="*/ 65516 w 132207"/>
                <a:gd name="connsiteY0" fmla="*/ 131775 h 132207"/>
                <a:gd name="connsiteX1" fmla="*/ 131715 w 132207"/>
                <a:gd name="connsiteY1" fmla="*/ 65767 h 132207"/>
                <a:gd name="connsiteX2" fmla="*/ 65707 w 132207"/>
                <a:gd name="connsiteY2" fmla="*/ -432 h 132207"/>
                <a:gd name="connsiteX3" fmla="*/ -492 w 132207"/>
                <a:gd name="connsiteY3" fmla="*/ 65577 h 132207"/>
                <a:gd name="connsiteX4" fmla="*/ -492 w 132207"/>
                <a:gd name="connsiteY4" fmla="*/ 65672 h 132207"/>
                <a:gd name="connsiteX5" fmla="*/ 65516 w 132207"/>
                <a:gd name="connsiteY5" fmla="*/ 131775 h 132207"/>
                <a:gd name="connsiteX6" fmla="*/ 65516 w 132207"/>
                <a:gd name="connsiteY6" fmla="*/ 43669 h 132207"/>
                <a:gd name="connsiteX7" fmla="*/ 87519 w 132207"/>
                <a:gd name="connsiteY7" fmla="*/ 65672 h 132207"/>
                <a:gd name="connsiteX8" fmla="*/ 65516 w 132207"/>
                <a:gd name="connsiteY8" fmla="*/ 87675 h 132207"/>
                <a:gd name="connsiteX9" fmla="*/ 43514 w 132207"/>
                <a:gd name="connsiteY9" fmla="*/ 65672 h 132207"/>
                <a:gd name="connsiteX10" fmla="*/ 65516 w 132207"/>
                <a:gd name="connsiteY10" fmla="*/ 43669 h 13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207" h="132207">
                  <a:moveTo>
                    <a:pt x="65516" y="131775"/>
                  </a:moveTo>
                  <a:cubicBezTo>
                    <a:pt x="102026" y="131833"/>
                    <a:pt x="131658" y="102277"/>
                    <a:pt x="131715" y="65767"/>
                  </a:cubicBezTo>
                  <a:cubicBezTo>
                    <a:pt x="131772" y="29258"/>
                    <a:pt x="102216" y="-374"/>
                    <a:pt x="65707" y="-432"/>
                  </a:cubicBezTo>
                  <a:cubicBezTo>
                    <a:pt x="29198" y="-489"/>
                    <a:pt x="-435" y="29067"/>
                    <a:pt x="-492" y="65577"/>
                  </a:cubicBezTo>
                  <a:cubicBezTo>
                    <a:pt x="-492" y="65605"/>
                    <a:pt x="-492" y="65643"/>
                    <a:pt x="-492" y="65672"/>
                  </a:cubicBezTo>
                  <a:cubicBezTo>
                    <a:pt x="-492" y="102143"/>
                    <a:pt x="29045" y="131718"/>
                    <a:pt x="65516" y="131775"/>
                  </a:cubicBezTo>
                  <a:close/>
                  <a:moveTo>
                    <a:pt x="65516" y="43669"/>
                  </a:moveTo>
                  <a:cubicBezTo>
                    <a:pt x="77670" y="43669"/>
                    <a:pt x="87519" y="53518"/>
                    <a:pt x="87519" y="65672"/>
                  </a:cubicBezTo>
                  <a:cubicBezTo>
                    <a:pt x="87519" y="77826"/>
                    <a:pt x="77670" y="87675"/>
                    <a:pt x="65516" y="87675"/>
                  </a:cubicBezTo>
                  <a:cubicBezTo>
                    <a:pt x="53362" y="87675"/>
                    <a:pt x="43514" y="77826"/>
                    <a:pt x="43514" y="65672"/>
                  </a:cubicBezTo>
                  <a:cubicBezTo>
                    <a:pt x="43561" y="53537"/>
                    <a:pt x="53391" y="43717"/>
                    <a:pt x="65516" y="43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D5FBE0E-C2E6-4E2B-9B64-35491B79CEC6}"/>
                </a:ext>
              </a:extLst>
            </p:cNvPr>
            <p:cNvSpPr/>
            <p:nvPr/>
          </p:nvSpPr>
          <p:spPr>
            <a:xfrm>
              <a:off x="13843539" y="3219457"/>
              <a:ext cx="659225" cy="597050"/>
            </a:xfrm>
            <a:custGeom>
              <a:avLst/>
              <a:gdLst>
                <a:gd name="connsiteX0" fmla="*/ 20844 w 659225"/>
                <a:gd name="connsiteY0" fmla="*/ 552518 h 597050"/>
                <a:gd name="connsiteX1" fmla="*/ 241 w 659225"/>
                <a:gd name="connsiteY1" fmla="*/ 576017 h 597050"/>
                <a:gd name="connsiteX2" fmla="*/ 20844 w 659225"/>
                <a:gd name="connsiteY2" fmla="*/ 596619 h 597050"/>
                <a:gd name="connsiteX3" fmla="*/ 637588 w 659225"/>
                <a:gd name="connsiteY3" fmla="*/ 596619 h 597050"/>
                <a:gd name="connsiteX4" fmla="*/ 658190 w 659225"/>
                <a:gd name="connsiteY4" fmla="*/ 573121 h 597050"/>
                <a:gd name="connsiteX5" fmla="*/ 637588 w 659225"/>
                <a:gd name="connsiteY5" fmla="*/ 552518 h 597050"/>
                <a:gd name="connsiteX6" fmla="*/ 611966 w 659225"/>
                <a:gd name="connsiteY6" fmla="*/ 552518 h 597050"/>
                <a:gd name="connsiteX7" fmla="*/ 611966 w 659225"/>
                <a:gd name="connsiteY7" fmla="*/ 317060 h 597050"/>
                <a:gd name="connsiteX8" fmla="*/ 658733 w 659225"/>
                <a:gd name="connsiteY8" fmla="*/ 266101 h 597050"/>
                <a:gd name="connsiteX9" fmla="*/ 658733 w 659225"/>
                <a:gd name="connsiteY9" fmla="*/ 185901 h 597050"/>
                <a:gd name="connsiteX10" fmla="*/ 632063 w 659225"/>
                <a:gd name="connsiteY10" fmla="*/ 140848 h 597050"/>
                <a:gd name="connsiteX11" fmla="*/ 415370 w 659225"/>
                <a:gd name="connsiteY11" fmla="*/ 21785 h 597050"/>
                <a:gd name="connsiteX12" fmla="*/ 242681 w 659225"/>
                <a:gd name="connsiteY12" fmla="*/ 21785 h 597050"/>
                <a:gd name="connsiteX13" fmla="*/ 26083 w 659225"/>
                <a:gd name="connsiteY13" fmla="*/ 140848 h 597050"/>
                <a:gd name="connsiteX14" fmla="*/ -492 w 659225"/>
                <a:gd name="connsiteY14" fmla="*/ 185901 h 597050"/>
                <a:gd name="connsiteX15" fmla="*/ -492 w 659225"/>
                <a:gd name="connsiteY15" fmla="*/ 266101 h 597050"/>
                <a:gd name="connsiteX16" fmla="*/ 46276 w 659225"/>
                <a:gd name="connsiteY16" fmla="*/ 317060 h 597050"/>
                <a:gd name="connsiteX17" fmla="*/ 46276 w 659225"/>
                <a:gd name="connsiteY17" fmla="*/ 552233 h 597050"/>
                <a:gd name="connsiteX18" fmla="*/ 223155 w 659225"/>
                <a:gd name="connsiteY18" fmla="*/ 552518 h 597050"/>
                <a:gd name="connsiteX19" fmla="*/ 90472 w 659225"/>
                <a:gd name="connsiteY19" fmla="*/ 552518 h 597050"/>
                <a:gd name="connsiteX20" fmla="*/ 90472 w 659225"/>
                <a:gd name="connsiteY20" fmla="*/ 317822 h 597050"/>
                <a:gd name="connsiteX21" fmla="*/ 223155 w 659225"/>
                <a:gd name="connsiteY21" fmla="*/ 317822 h 597050"/>
                <a:gd name="connsiteX22" fmla="*/ 391271 w 659225"/>
                <a:gd name="connsiteY22" fmla="*/ 552518 h 597050"/>
                <a:gd name="connsiteX23" fmla="*/ 267446 w 659225"/>
                <a:gd name="connsiteY23" fmla="*/ 552518 h 597050"/>
                <a:gd name="connsiteX24" fmla="*/ 267446 w 659225"/>
                <a:gd name="connsiteY24" fmla="*/ 317822 h 597050"/>
                <a:gd name="connsiteX25" fmla="*/ 391271 w 659225"/>
                <a:gd name="connsiteY25" fmla="*/ 317822 h 597050"/>
                <a:gd name="connsiteX26" fmla="*/ 567960 w 659225"/>
                <a:gd name="connsiteY26" fmla="*/ 552518 h 597050"/>
                <a:gd name="connsiteX27" fmla="*/ 435277 w 659225"/>
                <a:gd name="connsiteY27" fmla="*/ 552518 h 597050"/>
                <a:gd name="connsiteX28" fmla="*/ 435277 w 659225"/>
                <a:gd name="connsiteY28" fmla="*/ 317822 h 597050"/>
                <a:gd name="connsiteX29" fmla="*/ 567770 w 659225"/>
                <a:gd name="connsiteY29" fmla="*/ 317822 h 597050"/>
                <a:gd name="connsiteX30" fmla="*/ 44085 w 659225"/>
                <a:gd name="connsiteY30" fmla="*/ 266768 h 597050"/>
                <a:gd name="connsiteX31" fmla="*/ 44085 w 659225"/>
                <a:gd name="connsiteY31" fmla="*/ 186568 h 597050"/>
                <a:gd name="connsiteX32" fmla="*/ 47895 w 659225"/>
                <a:gd name="connsiteY32" fmla="*/ 180091 h 597050"/>
                <a:gd name="connsiteX33" fmla="*/ 264493 w 659225"/>
                <a:gd name="connsiteY33" fmla="*/ 61124 h 597050"/>
                <a:gd name="connsiteX34" fmla="*/ 394701 w 659225"/>
                <a:gd name="connsiteY34" fmla="*/ 61124 h 597050"/>
                <a:gd name="connsiteX35" fmla="*/ 611299 w 659225"/>
                <a:gd name="connsiteY35" fmla="*/ 180091 h 597050"/>
                <a:gd name="connsiteX36" fmla="*/ 615109 w 659225"/>
                <a:gd name="connsiteY36" fmla="*/ 186568 h 597050"/>
                <a:gd name="connsiteX37" fmla="*/ 615109 w 659225"/>
                <a:gd name="connsiteY37" fmla="*/ 266768 h 597050"/>
                <a:gd name="connsiteX38" fmla="*/ 607775 w 659225"/>
                <a:gd name="connsiteY38" fmla="*/ 274102 h 597050"/>
                <a:gd name="connsiteX39" fmla="*/ 51038 w 659225"/>
                <a:gd name="connsiteY39" fmla="*/ 274102 h 597050"/>
                <a:gd name="connsiteX40" fmla="*/ 43885 w 659225"/>
                <a:gd name="connsiteY40" fmla="*/ 266587 h 597050"/>
                <a:gd name="connsiteX41" fmla="*/ 43895 w 659225"/>
                <a:gd name="connsiteY41" fmla="*/ 266387 h 59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59225" h="597050">
                  <a:moveTo>
                    <a:pt x="20844" y="552518"/>
                  </a:moveTo>
                  <a:cubicBezTo>
                    <a:pt x="8662" y="553318"/>
                    <a:pt x="-559" y="563843"/>
                    <a:pt x="241" y="576017"/>
                  </a:cubicBezTo>
                  <a:cubicBezTo>
                    <a:pt x="975" y="587085"/>
                    <a:pt x="9786" y="595895"/>
                    <a:pt x="20844" y="596619"/>
                  </a:cubicBezTo>
                  <a:lnTo>
                    <a:pt x="637588" y="596619"/>
                  </a:lnTo>
                  <a:cubicBezTo>
                    <a:pt x="649770" y="595819"/>
                    <a:pt x="658991" y="585294"/>
                    <a:pt x="658190" y="573121"/>
                  </a:cubicBezTo>
                  <a:cubicBezTo>
                    <a:pt x="657457" y="562053"/>
                    <a:pt x="648647" y="553242"/>
                    <a:pt x="637588" y="552518"/>
                  </a:cubicBezTo>
                  <a:lnTo>
                    <a:pt x="611966" y="552518"/>
                  </a:lnTo>
                  <a:lnTo>
                    <a:pt x="611966" y="317060"/>
                  </a:lnTo>
                  <a:cubicBezTo>
                    <a:pt x="638397" y="314746"/>
                    <a:pt x="658686" y="292638"/>
                    <a:pt x="658733" y="266101"/>
                  </a:cubicBezTo>
                  <a:lnTo>
                    <a:pt x="658733" y="185901"/>
                  </a:lnTo>
                  <a:cubicBezTo>
                    <a:pt x="658743" y="167137"/>
                    <a:pt x="648523" y="149868"/>
                    <a:pt x="632063" y="140848"/>
                  </a:cubicBezTo>
                  <a:lnTo>
                    <a:pt x="415370" y="21785"/>
                  </a:lnTo>
                  <a:cubicBezTo>
                    <a:pt x="361620" y="-7837"/>
                    <a:pt x="296431" y="-7837"/>
                    <a:pt x="242681" y="21785"/>
                  </a:cubicBezTo>
                  <a:lnTo>
                    <a:pt x="26083" y="140848"/>
                  </a:lnTo>
                  <a:cubicBezTo>
                    <a:pt x="9681" y="149906"/>
                    <a:pt x="-502" y="167165"/>
                    <a:pt x="-492" y="185901"/>
                  </a:cubicBezTo>
                  <a:lnTo>
                    <a:pt x="-492" y="266101"/>
                  </a:lnTo>
                  <a:cubicBezTo>
                    <a:pt x="-444" y="292638"/>
                    <a:pt x="19844" y="314746"/>
                    <a:pt x="46276" y="317060"/>
                  </a:cubicBezTo>
                  <a:lnTo>
                    <a:pt x="46276" y="552233"/>
                  </a:lnTo>
                  <a:close/>
                  <a:moveTo>
                    <a:pt x="223155" y="552518"/>
                  </a:moveTo>
                  <a:lnTo>
                    <a:pt x="90472" y="552518"/>
                  </a:lnTo>
                  <a:lnTo>
                    <a:pt x="90472" y="317822"/>
                  </a:lnTo>
                  <a:lnTo>
                    <a:pt x="223155" y="317822"/>
                  </a:lnTo>
                  <a:close/>
                  <a:moveTo>
                    <a:pt x="391271" y="552518"/>
                  </a:moveTo>
                  <a:lnTo>
                    <a:pt x="267446" y="552518"/>
                  </a:lnTo>
                  <a:lnTo>
                    <a:pt x="267446" y="317822"/>
                  </a:lnTo>
                  <a:lnTo>
                    <a:pt x="391271" y="317822"/>
                  </a:lnTo>
                  <a:close/>
                  <a:moveTo>
                    <a:pt x="567960" y="552518"/>
                  </a:moveTo>
                  <a:lnTo>
                    <a:pt x="435277" y="552518"/>
                  </a:lnTo>
                  <a:lnTo>
                    <a:pt x="435277" y="317822"/>
                  </a:lnTo>
                  <a:lnTo>
                    <a:pt x="567770" y="317822"/>
                  </a:lnTo>
                  <a:close/>
                  <a:moveTo>
                    <a:pt x="44085" y="266768"/>
                  </a:moveTo>
                  <a:lnTo>
                    <a:pt x="44085" y="186568"/>
                  </a:lnTo>
                  <a:cubicBezTo>
                    <a:pt x="44133" y="183891"/>
                    <a:pt x="45571" y="181434"/>
                    <a:pt x="47895" y="180091"/>
                  </a:cubicBezTo>
                  <a:lnTo>
                    <a:pt x="264493" y="61124"/>
                  </a:lnTo>
                  <a:cubicBezTo>
                    <a:pt x="304984" y="38644"/>
                    <a:pt x="354209" y="38644"/>
                    <a:pt x="394701" y="61124"/>
                  </a:cubicBezTo>
                  <a:lnTo>
                    <a:pt x="611299" y="180091"/>
                  </a:lnTo>
                  <a:cubicBezTo>
                    <a:pt x="613623" y="181434"/>
                    <a:pt x="615062" y="183891"/>
                    <a:pt x="615109" y="186568"/>
                  </a:cubicBezTo>
                  <a:lnTo>
                    <a:pt x="615109" y="266768"/>
                  </a:lnTo>
                  <a:cubicBezTo>
                    <a:pt x="615109" y="270816"/>
                    <a:pt x="611823" y="274102"/>
                    <a:pt x="607775" y="274102"/>
                  </a:cubicBezTo>
                  <a:lnTo>
                    <a:pt x="51038" y="274102"/>
                  </a:lnTo>
                  <a:cubicBezTo>
                    <a:pt x="46990" y="274007"/>
                    <a:pt x="43790" y="270635"/>
                    <a:pt x="43885" y="266587"/>
                  </a:cubicBezTo>
                  <a:cubicBezTo>
                    <a:pt x="43885" y="266521"/>
                    <a:pt x="43895" y="266454"/>
                    <a:pt x="43895" y="26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F32F289D-6D22-46FA-8D99-3FB2BA51BB4C}"/>
              </a:ext>
            </a:extLst>
          </p:cNvPr>
          <p:cNvGrpSpPr/>
          <p:nvPr/>
        </p:nvGrpSpPr>
        <p:grpSpPr>
          <a:xfrm>
            <a:off x="614407" y="3952611"/>
            <a:ext cx="705640" cy="704850"/>
            <a:chOff x="12516207" y="4615401"/>
            <a:chExt cx="705640" cy="704850"/>
          </a:xfrm>
          <a:solidFill>
            <a:srgbClr val="353535"/>
          </a:solidFill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607CF30B-B574-451A-873C-265C650B7AEB}"/>
                </a:ext>
              </a:extLst>
            </p:cNvPr>
            <p:cNvSpPr/>
            <p:nvPr/>
          </p:nvSpPr>
          <p:spPr>
            <a:xfrm>
              <a:off x="12516207" y="4615401"/>
              <a:ext cx="705640" cy="704850"/>
            </a:xfrm>
            <a:custGeom>
              <a:avLst/>
              <a:gdLst>
                <a:gd name="connsiteX0" fmla="*/ 705544 w 705640"/>
                <a:gd name="connsiteY0" fmla="*/ 102395 h 704850"/>
                <a:gd name="connsiteX1" fmla="*/ 473801 w 705640"/>
                <a:gd name="connsiteY1" fmla="*/ -94 h 704850"/>
                <a:gd name="connsiteX2" fmla="*/ 242344 w 705640"/>
                <a:gd name="connsiteY2" fmla="*/ 102395 h 704850"/>
                <a:gd name="connsiteX3" fmla="*/ 242344 w 705640"/>
                <a:gd name="connsiteY3" fmla="*/ 102395 h 704850"/>
                <a:gd name="connsiteX4" fmla="*/ 242344 w 705640"/>
                <a:gd name="connsiteY4" fmla="*/ 242031 h 704850"/>
                <a:gd name="connsiteX5" fmla="*/ 232247 w 705640"/>
                <a:gd name="connsiteY5" fmla="*/ 241460 h 704850"/>
                <a:gd name="connsiteX6" fmla="*/ -95 w 705640"/>
                <a:gd name="connsiteY6" fmla="*/ 472413 h 704850"/>
                <a:gd name="connsiteX7" fmla="*/ 230856 w 705640"/>
                <a:gd name="connsiteY7" fmla="*/ 704756 h 704850"/>
                <a:gd name="connsiteX8" fmla="*/ 371122 w 705640"/>
                <a:gd name="connsiteY8" fmla="*/ 657988 h 704850"/>
                <a:gd name="connsiteX9" fmla="*/ 473801 w 705640"/>
                <a:gd name="connsiteY9" fmla="*/ 667513 h 704850"/>
                <a:gd name="connsiteX10" fmla="*/ 705544 w 705640"/>
                <a:gd name="connsiteY10" fmla="*/ 565024 h 704850"/>
                <a:gd name="connsiteX11" fmla="*/ 705544 w 705640"/>
                <a:gd name="connsiteY11" fmla="*/ 102490 h 704850"/>
                <a:gd name="connsiteX12" fmla="*/ 705544 w 705640"/>
                <a:gd name="connsiteY12" fmla="*/ 102490 h 704850"/>
                <a:gd name="connsiteX13" fmla="*/ 232247 w 705640"/>
                <a:gd name="connsiteY13" fmla="*/ 660750 h 704850"/>
                <a:gd name="connsiteX14" fmla="*/ 43595 w 705640"/>
                <a:gd name="connsiteY14" fmla="*/ 474318 h 704850"/>
                <a:gd name="connsiteX15" fmla="*/ 230028 w 705640"/>
                <a:gd name="connsiteY15" fmla="*/ 285666 h 704850"/>
                <a:gd name="connsiteX16" fmla="*/ 262632 w 705640"/>
                <a:gd name="connsiteY16" fmla="*/ 288323 h 704850"/>
                <a:gd name="connsiteX17" fmla="*/ 264346 w 705640"/>
                <a:gd name="connsiteY17" fmla="*/ 288323 h 704850"/>
                <a:gd name="connsiteX18" fmla="*/ 264346 w 705640"/>
                <a:gd name="connsiteY18" fmla="*/ 288323 h 704850"/>
                <a:gd name="connsiteX19" fmla="*/ 416975 w 705640"/>
                <a:gd name="connsiteY19" fmla="*/ 505074 h 704850"/>
                <a:gd name="connsiteX20" fmla="*/ 231961 w 705640"/>
                <a:gd name="connsiteY20" fmla="*/ 660465 h 704850"/>
                <a:gd name="connsiteX21" fmla="*/ 661444 w 705640"/>
                <a:gd name="connsiteY21" fmla="*/ 195264 h 704850"/>
                <a:gd name="connsiteX22" fmla="*/ 634488 w 705640"/>
                <a:gd name="connsiteY22" fmla="*/ 222315 h 704850"/>
                <a:gd name="connsiteX23" fmla="*/ 413698 w 705640"/>
                <a:gd name="connsiteY23" fmla="*/ 250223 h 704850"/>
                <a:gd name="connsiteX24" fmla="*/ 387409 w 705640"/>
                <a:gd name="connsiteY24" fmla="*/ 267368 h 704850"/>
                <a:gd name="connsiteX25" fmla="*/ 392553 w 705640"/>
                <a:gd name="connsiteY25" fmla="*/ 286704 h 704850"/>
                <a:gd name="connsiteX26" fmla="*/ 407602 w 705640"/>
                <a:gd name="connsiteY26" fmla="*/ 293848 h 704850"/>
                <a:gd name="connsiteX27" fmla="*/ 473801 w 705640"/>
                <a:gd name="connsiteY27" fmla="*/ 297753 h 704850"/>
                <a:gd name="connsiteX28" fmla="*/ 655633 w 705640"/>
                <a:gd name="connsiteY28" fmla="*/ 260891 h 704850"/>
                <a:gd name="connsiteX29" fmla="*/ 661444 w 705640"/>
                <a:gd name="connsiteY29" fmla="*/ 257367 h 704850"/>
                <a:gd name="connsiteX30" fmla="*/ 661444 w 705640"/>
                <a:gd name="connsiteY30" fmla="*/ 287752 h 704850"/>
                <a:gd name="connsiteX31" fmla="*/ 634583 w 705640"/>
                <a:gd name="connsiteY31" fmla="*/ 314707 h 704850"/>
                <a:gd name="connsiteX32" fmla="*/ 478945 w 705640"/>
                <a:gd name="connsiteY32" fmla="*/ 346140 h 704850"/>
                <a:gd name="connsiteX33" fmla="*/ 458342 w 705640"/>
                <a:gd name="connsiteY33" fmla="*/ 369638 h 704850"/>
                <a:gd name="connsiteX34" fmla="*/ 478945 w 705640"/>
                <a:gd name="connsiteY34" fmla="*/ 390241 h 704850"/>
                <a:gd name="connsiteX35" fmla="*/ 478945 w 705640"/>
                <a:gd name="connsiteY35" fmla="*/ 390241 h 704850"/>
                <a:gd name="connsiteX36" fmla="*/ 655157 w 705640"/>
                <a:gd name="connsiteY36" fmla="*/ 353569 h 704850"/>
                <a:gd name="connsiteX37" fmla="*/ 661158 w 705640"/>
                <a:gd name="connsiteY37" fmla="*/ 349854 h 704850"/>
                <a:gd name="connsiteX38" fmla="*/ 661158 w 705640"/>
                <a:gd name="connsiteY38" fmla="*/ 380239 h 704850"/>
                <a:gd name="connsiteX39" fmla="*/ 634488 w 705640"/>
                <a:gd name="connsiteY39" fmla="*/ 407290 h 704850"/>
                <a:gd name="connsiteX40" fmla="*/ 498852 w 705640"/>
                <a:gd name="connsiteY40" fmla="*/ 438151 h 704850"/>
                <a:gd name="connsiteX41" fmla="*/ 477373 w 705640"/>
                <a:gd name="connsiteY41" fmla="*/ 460678 h 704850"/>
                <a:gd name="connsiteX42" fmla="*/ 499900 w 705640"/>
                <a:gd name="connsiteY42" fmla="*/ 482157 h 704850"/>
                <a:gd name="connsiteX43" fmla="*/ 501805 w 705640"/>
                <a:gd name="connsiteY43" fmla="*/ 482157 h 704850"/>
                <a:gd name="connsiteX44" fmla="*/ 656205 w 705640"/>
                <a:gd name="connsiteY44" fmla="*/ 446057 h 704850"/>
                <a:gd name="connsiteX45" fmla="*/ 661920 w 705640"/>
                <a:gd name="connsiteY45" fmla="*/ 442628 h 704850"/>
                <a:gd name="connsiteX46" fmla="*/ 661920 w 705640"/>
                <a:gd name="connsiteY46" fmla="*/ 472727 h 704850"/>
                <a:gd name="connsiteX47" fmla="*/ 635155 w 705640"/>
                <a:gd name="connsiteY47" fmla="*/ 499873 h 704850"/>
                <a:gd name="connsiteX48" fmla="*/ 488374 w 705640"/>
                <a:gd name="connsiteY48" fmla="*/ 531210 h 704850"/>
                <a:gd name="connsiteX49" fmla="*/ 466657 w 705640"/>
                <a:gd name="connsiteY49" fmla="*/ 553499 h 704850"/>
                <a:gd name="connsiteX50" fmla="*/ 488946 w 705640"/>
                <a:gd name="connsiteY50" fmla="*/ 575216 h 704850"/>
                <a:gd name="connsiteX51" fmla="*/ 489517 w 705640"/>
                <a:gd name="connsiteY51" fmla="*/ 575216 h 704850"/>
                <a:gd name="connsiteX52" fmla="*/ 656205 w 705640"/>
                <a:gd name="connsiteY52" fmla="*/ 538545 h 704850"/>
                <a:gd name="connsiteX53" fmla="*/ 661920 w 705640"/>
                <a:gd name="connsiteY53" fmla="*/ 535116 h 704850"/>
                <a:gd name="connsiteX54" fmla="*/ 661920 w 705640"/>
                <a:gd name="connsiteY54" fmla="*/ 565596 h 704850"/>
                <a:gd name="connsiteX55" fmla="*/ 474277 w 705640"/>
                <a:gd name="connsiteY55" fmla="*/ 624079 h 704850"/>
                <a:gd name="connsiteX56" fmla="*/ 411603 w 705640"/>
                <a:gd name="connsiteY56" fmla="*/ 620079 h 704850"/>
                <a:gd name="connsiteX57" fmla="*/ 379637 w 705640"/>
                <a:gd name="connsiteY57" fmla="*/ 294724 h 704850"/>
                <a:gd name="connsiteX58" fmla="*/ 286921 w 705640"/>
                <a:gd name="connsiteY58" fmla="*/ 248604 h 704850"/>
                <a:gd name="connsiteX59" fmla="*/ 286921 w 705640"/>
                <a:gd name="connsiteY59" fmla="*/ 165736 h 704850"/>
                <a:gd name="connsiteX60" fmla="*/ 291683 w 705640"/>
                <a:gd name="connsiteY60" fmla="*/ 168213 h 704850"/>
                <a:gd name="connsiteX61" fmla="*/ 302351 w 705640"/>
                <a:gd name="connsiteY61" fmla="*/ 173737 h 704850"/>
                <a:gd name="connsiteX62" fmla="*/ 309495 w 705640"/>
                <a:gd name="connsiteY62" fmla="*/ 176880 h 704850"/>
                <a:gd name="connsiteX63" fmla="*/ 321211 w 705640"/>
                <a:gd name="connsiteY63" fmla="*/ 181548 h 704850"/>
                <a:gd name="connsiteX64" fmla="*/ 327878 w 705640"/>
                <a:gd name="connsiteY64" fmla="*/ 183929 h 704850"/>
                <a:gd name="connsiteX65" fmla="*/ 345214 w 705640"/>
                <a:gd name="connsiteY65" fmla="*/ 189358 h 704850"/>
                <a:gd name="connsiteX66" fmla="*/ 347404 w 705640"/>
                <a:gd name="connsiteY66" fmla="*/ 189930 h 704850"/>
                <a:gd name="connsiteX67" fmla="*/ 600960 w 705640"/>
                <a:gd name="connsiteY67" fmla="*/ 189930 h 704850"/>
                <a:gd name="connsiteX68" fmla="*/ 605151 w 705640"/>
                <a:gd name="connsiteY68" fmla="*/ 188787 h 704850"/>
                <a:gd name="connsiteX69" fmla="*/ 620486 w 705640"/>
                <a:gd name="connsiteY69" fmla="*/ 184024 h 704850"/>
                <a:gd name="connsiteX70" fmla="*/ 628106 w 705640"/>
                <a:gd name="connsiteY70" fmla="*/ 181262 h 704850"/>
                <a:gd name="connsiteX71" fmla="*/ 638869 w 705640"/>
                <a:gd name="connsiteY71" fmla="*/ 176976 h 704850"/>
                <a:gd name="connsiteX72" fmla="*/ 646680 w 705640"/>
                <a:gd name="connsiteY72" fmla="*/ 173547 h 704850"/>
                <a:gd name="connsiteX73" fmla="*/ 656681 w 705640"/>
                <a:gd name="connsiteY73" fmla="*/ 168308 h 704850"/>
                <a:gd name="connsiteX74" fmla="*/ 661920 w 705640"/>
                <a:gd name="connsiteY74" fmla="*/ 165641 h 704850"/>
                <a:gd name="connsiteX75" fmla="*/ 473801 w 705640"/>
                <a:gd name="connsiteY75" fmla="*/ 161164 h 704850"/>
                <a:gd name="connsiteX76" fmla="*/ 286444 w 705640"/>
                <a:gd name="connsiteY76" fmla="*/ 102395 h 704850"/>
                <a:gd name="connsiteX77" fmla="*/ 473801 w 705640"/>
                <a:gd name="connsiteY77" fmla="*/ 44007 h 704850"/>
                <a:gd name="connsiteX78" fmla="*/ 661444 w 705640"/>
                <a:gd name="connsiteY78" fmla="*/ 102395 h 704850"/>
                <a:gd name="connsiteX79" fmla="*/ 473801 w 705640"/>
                <a:gd name="connsiteY79" fmla="*/ 161164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05640" h="704850">
                  <a:moveTo>
                    <a:pt x="705544" y="102395"/>
                  </a:moveTo>
                  <a:cubicBezTo>
                    <a:pt x="705544" y="35148"/>
                    <a:pt x="588958" y="-94"/>
                    <a:pt x="473801" y="-94"/>
                  </a:cubicBezTo>
                  <a:cubicBezTo>
                    <a:pt x="358644" y="-94"/>
                    <a:pt x="242344" y="35148"/>
                    <a:pt x="242344" y="102395"/>
                  </a:cubicBezTo>
                  <a:lnTo>
                    <a:pt x="242344" y="102395"/>
                  </a:lnTo>
                  <a:lnTo>
                    <a:pt x="242344" y="242031"/>
                  </a:lnTo>
                  <a:cubicBezTo>
                    <a:pt x="239010" y="242031"/>
                    <a:pt x="235676" y="241460"/>
                    <a:pt x="232247" y="241460"/>
                  </a:cubicBezTo>
                  <a:cubicBezTo>
                    <a:pt x="104307" y="241079"/>
                    <a:pt x="289" y="344473"/>
                    <a:pt x="-95" y="472413"/>
                  </a:cubicBezTo>
                  <a:cubicBezTo>
                    <a:pt x="-479" y="600343"/>
                    <a:pt x="102926" y="704365"/>
                    <a:pt x="230856" y="704756"/>
                  </a:cubicBezTo>
                  <a:cubicBezTo>
                    <a:pt x="281463" y="704908"/>
                    <a:pt x="330726" y="688478"/>
                    <a:pt x="371122" y="657988"/>
                  </a:cubicBezTo>
                  <a:cubicBezTo>
                    <a:pt x="404945" y="664608"/>
                    <a:pt x="439340" y="667799"/>
                    <a:pt x="473801" y="667513"/>
                  </a:cubicBezTo>
                  <a:cubicBezTo>
                    <a:pt x="588958" y="667513"/>
                    <a:pt x="705544" y="632366"/>
                    <a:pt x="705544" y="565024"/>
                  </a:cubicBezTo>
                  <a:lnTo>
                    <a:pt x="705544" y="102490"/>
                  </a:lnTo>
                  <a:lnTo>
                    <a:pt x="705544" y="102490"/>
                  </a:lnTo>
                  <a:close/>
                  <a:moveTo>
                    <a:pt x="232247" y="660750"/>
                  </a:moveTo>
                  <a:cubicBezTo>
                    <a:pt x="128672" y="661360"/>
                    <a:pt x="44205" y="577892"/>
                    <a:pt x="43595" y="474318"/>
                  </a:cubicBezTo>
                  <a:cubicBezTo>
                    <a:pt x="42976" y="370743"/>
                    <a:pt x="126443" y="286275"/>
                    <a:pt x="230028" y="285666"/>
                  </a:cubicBezTo>
                  <a:cubicBezTo>
                    <a:pt x="240953" y="285599"/>
                    <a:pt x="251859" y="286485"/>
                    <a:pt x="262632" y="288323"/>
                  </a:cubicBezTo>
                  <a:cubicBezTo>
                    <a:pt x="263203" y="288371"/>
                    <a:pt x="263775" y="288371"/>
                    <a:pt x="264346" y="288323"/>
                  </a:cubicBezTo>
                  <a:lnTo>
                    <a:pt x="264346" y="288323"/>
                  </a:lnTo>
                  <a:cubicBezTo>
                    <a:pt x="366350" y="306030"/>
                    <a:pt x="434682" y="403071"/>
                    <a:pt x="416975" y="505074"/>
                  </a:cubicBezTo>
                  <a:cubicBezTo>
                    <a:pt x="401363" y="595009"/>
                    <a:pt x="323239" y="660627"/>
                    <a:pt x="231961" y="660465"/>
                  </a:cubicBezTo>
                  <a:close/>
                  <a:moveTo>
                    <a:pt x="661444" y="195264"/>
                  </a:moveTo>
                  <a:cubicBezTo>
                    <a:pt x="661444" y="200883"/>
                    <a:pt x="654395" y="211361"/>
                    <a:pt x="634488" y="222315"/>
                  </a:cubicBezTo>
                  <a:cubicBezTo>
                    <a:pt x="586863" y="247842"/>
                    <a:pt x="501995" y="260415"/>
                    <a:pt x="413698" y="250223"/>
                  </a:cubicBezTo>
                  <a:cubicBezTo>
                    <a:pt x="401706" y="247699"/>
                    <a:pt x="389934" y="255366"/>
                    <a:pt x="387409" y="267368"/>
                  </a:cubicBezTo>
                  <a:cubicBezTo>
                    <a:pt x="385952" y="274264"/>
                    <a:pt x="387866" y="281436"/>
                    <a:pt x="392553" y="286704"/>
                  </a:cubicBezTo>
                  <a:cubicBezTo>
                    <a:pt x="396429" y="290980"/>
                    <a:pt x="401840" y="293552"/>
                    <a:pt x="407602" y="293848"/>
                  </a:cubicBezTo>
                  <a:cubicBezTo>
                    <a:pt x="429577" y="296400"/>
                    <a:pt x="451674" y="297705"/>
                    <a:pt x="473801" y="297753"/>
                  </a:cubicBezTo>
                  <a:cubicBezTo>
                    <a:pt x="546286" y="297753"/>
                    <a:pt x="612485" y="284323"/>
                    <a:pt x="655633" y="260891"/>
                  </a:cubicBezTo>
                  <a:cubicBezTo>
                    <a:pt x="657729" y="259748"/>
                    <a:pt x="659443" y="258510"/>
                    <a:pt x="661444" y="257367"/>
                  </a:cubicBezTo>
                  <a:lnTo>
                    <a:pt x="661444" y="287752"/>
                  </a:lnTo>
                  <a:cubicBezTo>
                    <a:pt x="661444" y="293848"/>
                    <a:pt x="654395" y="304134"/>
                    <a:pt x="634583" y="314707"/>
                  </a:cubicBezTo>
                  <a:cubicBezTo>
                    <a:pt x="599055" y="333757"/>
                    <a:pt x="540857" y="345663"/>
                    <a:pt x="478945" y="346140"/>
                  </a:cubicBezTo>
                  <a:cubicBezTo>
                    <a:pt x="466762" y="346940"/>
                    <a:pt x="457542" y="357465"/>
                    <a:pt x="458342" y="369638"/>
                  </a:cubicBezTo>
                  <a:cubicBezTo>
                    <a:pt x="459076" y="380706"/>
                    <a:pt x="467886" y="389517"/>
                    <a:pt x="478945" y="390241"/>
                  </a:cubicBezTo>
                  <a:lnTo>
                    <a:pt x="478945" y="390241"/>
                  </a:lnTo>
                  <a:cubicBezTo>
                    <a:pt x="548858" y="389669"/>
                    <a:pt x="613057" y="376239"/>
                    <a:pt x="655157" y="353569"/>
                  </a:cubicBezTo>
                  <a:cubicBezTo>
                    <a:pt x="657348" y="352331"/>
                    <a:pt x="659158" y="351093"/>
                    <a:pt x="661158" y="349854"/>
                  </a:cubicBezTo>
                  <a:lnTo>
                    <a:pt x="661158" y="380239"/>
                  </a:lnTo>
                  <a:cubicBezTo>
                    <a:pt x="661158" y="388145"/>
                    <a:pt x="650966" y="398432"/>
                    <a:pt x="634488" y="407290"/>
                  </a:cubicBezTo>
                  <a:cubicBezTo>
                    <a:pt x="603436" y="424245"/>
                    <a:pt x="554097" y="435389"/>
                    <a:pt x="498852" y="438151"/>
                  </a:cubicBezTo>
                  <a:cubicBezTo>
                    <a:pt x="486698" y="438437"/>
                    <a:pt x="477087" y="448524"/>
                    <a:pt x="477373" y="460678"/>
                  </a:cubicBezTo>
                  <a:cubicBezTo>
                    <a:pt x="477659" y="472832"/>
                    <a:pt x="487746" y="482442"/>
                    <a:pt x="499900" y="482157"/>
                  </a:cubicBezTo>
                  <a:lnTo>
                    <a:pt x="501805" y="482157"/>
                  </a:lnTo>
                  <a:cubicBezTo>
                    <a:pt x="563336" y="479109"/>
                    <a:pt x="619724" y="465964"/>
                    <a:pt x="656205" y="446057"/>
                  </a:cubicBezTo>
                  <a:cubicBezTo>
                    <a:pt x="658300" y="444914"/>
                    <a:pt x="660015" y="443771"/>
                    <a:pt x="661920" y="442628"/>
                  </a:cubicBezTo>
                  <a:lnTo>
                    <a:pt x="661920" y="472727"/>
                  </a:lnTo>
                  <a:cubicBezTo>
                    <a:pt x="661920" y="480633"/>
                    <a:pt x="651728" y="490920"/>
                    <a:pt x="635155" y="499873"/>
                  </a:cubicBezTo>
                  <a:cubicBezTo>
                    <a:pt x="602674" y="517875"/>
                    <a:pt x="547810" y="529591"/>
                    <a:pt x="488374" y="531210"/>
                  </a:cubicBezTo>
                  <a:cubicBezTo>
                    <a:pt x="476220" y="531372"/>
                    <a:pt x="466495" y="541345"/>
                    <a:pt x="466657" y="553499"/>
                  </a:cubicBezTo>
                  <a:cubicBezTo>
                    <a:pt x="466819" y="565653"/>
                    <a:pt x="476792" y="575378"/>
                    <a:pt x="488946" y="575216"/>
                  </a:cubicBezTo>
                  <a:lnTo>
                    <a:pt x="489517" y="575216"/>
                  </a:lnTo>
                  <a:cubicBezTo>
                    <a:pt x="556669" y="573406"/>
                    <a:pt x="617533" y="559976"/>
                    <a:pt x="656205" y="538545"/>
                  </a:cubicBezTo>
                  <a:cubicBezTo>
                    <a:pt x="658300" y="537402"/>
                    <a:pt x="660015" y="536259"/>
                    <a:pt x="661920" y="535116"/>
                  </a:cubicBezTo>
                  <a:lnTo>
                    <a:pt x="661920" y="565596"/>
                  </a:lnTo>
                  <a:cubicBezTo>
                    <a:pt x="661920" y="585503"/>
                    <a:pt x="595721" y="624079"/>
                    <a:pt x="474277" y="624079"/>
                  </a:cubicBezTo>
                  <a:cubicBezTo>
                    <a:pt x="453322" y="624079"/>
                    <a:pt x="432386" y="622746"/>
                    <a:pt x="411603" y="620079"/>
                  </a:cubicBezTo>
                  <a:cubicBezTo>
                    <a:pt x="492622" y="521409"/>
                    <a:pt x="478306" y="375734"/>
                    <a:pt x="379637" y="294724"/>
                  </a:cubicBezTo>
                  <a:cubicBezTo>
                    <a:pt x="352615" y="272531"/>
                    <a:pt x="320915" y="256767"/>
                    <a:pt x="286921" y="248604"/>
                  </a:cubicBezTo>
                  <a:lnTo>
                    <a:pt x="286921" y="165736"/>
                  </a:lnTo>
                  <a:cubicBezTo>
                    <a:pt x="288349" y="166593"/>
                    <a:pt x="290159" y="167355"/>
                    <a:pt x="291683" y="168213"/>
                  </a:cubicBezTo>
                  <a:cubicBezTo>
                    <a:pt x="295112" y="170118"/>
                    <a:pt x="298636" y="172023"/>
                    <a:pt x="302351" y="173737"/>
                  </a:cubicBezTo>
                  <a:cubicBezTo>
                    <a:pt x="306066" y="175452"/>
                    <a:pt x="307114" y="175833"/>
                    <a:pt x="309495" y="176880"/>
                  </a:cubicBezTo>
                  <a:cubicBezTo>
                    <a:pt x="313305" y="178500"/>
                    <a:pt x="317115" y="180119"/>
                    <a:pt x="321211" y="181548"/>
                  </a:cubicBezTo>
                  <a:lnTo>
                    <a:pt x="327878" y="183929"/>
                  </a:lnTo>
                  <a:cubicBezTo>
                    <a:pt x="333498" y="185834"/>
                    <a:pt x="339213" y="187644"/>
                    <a:pt x="345214" y="189358"/>
                  </a:cubicBezTo>
                  <a:lnTo>
                    <a:pt x="347404" y="189930"/>
                  </a:lnTo>
                  <a:cubicBezTo>
                    <a:pt x="430643" y="210694"/>
                    <a:pt x="517721" y="210694"/>
                    <a:pt x="600960" y="189930"/>
                  </a:cubicBezTo>
                  <a:lnTo>
                    <a:pt x="605151" y="188787"/>
                  </a:lnTo>
                  <a:cubicBezTo>
                    <a:pt x="610390" y="187263"/>
                    <a:pt x="615533" y="185643"/>
                    <a:pt x="620486" y="184024"/>
                  </a:cubicBezTo>
                  <a:lnTo>
                    <a:pt x="628106" y="181262"/>
                  </a:lnTo>
                  <a:cubicBezTo>
                    <a:pt x="631821" y="179929"/>
                    <a:pt x="635345" y="178500"/>
                    <a:pt x="638869" y="176976"/>
                  </a:cubicBezTo>
                  <a:lnTo>
                    <a:pt x="646680" y="173547"/>
                  </a:lnTo>
                  <a:cubicBezTo>
                    <a:pt x="650204" y="171927"/>
                    <a:pt x="653443" y="170118"/>
                    <a:pt x="656681" y="168308"/>
                  </a:cubicBezTo>
                  <a:cubicBezTo>
                    <a:pt x="658396" y="167451"/>
                    <a:pt x="660301" y="166593"/>
                    <a:pt x="661920" y="165641"/>
                  </a:cubicBezTo>
                  <a:close/>
                  <a:moveTo>
                    <a:pt x="473801" y="161164"/>
                  </a:moveTo>
                  <a:cubicBezTo>
                    <a:pt x="361120" y="161164"/>
                    <a:pt x="286444" y="125827"/>
                    <a:pt x="286444" y="102395"/>
                  </a:cubicBezTo>
                  <a:cubicBezTo>
                    <a:pt x="286444" y="82583"/>
                    <a:pt x="352548" y="44007"/>
                    <a:pt x="473801" y="44007"/>
                  </a:cubicBezTo>
                  <a:cubicBezTo>
                    <a:pt x="595054" y="44007"/>
                    <a:pt x="661444" y="82107"/>
                    <a:pt x="661444" y="102395"/>
                  </a:cubicBezTo>
                  <a:cubicBezTo>
                    <a:pt x="661444" y="125827"/>
                    <a:pt x="586577" y="161164"/>
                    <a:pt x="473801" y="161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870C75F5-4BDC-4663-A59D-2CABB84C2510}"/>
                </a:ext>
              </a:extLst>
            </p:cNvPr>
            <p:cNvSpPr/>
            <p:nvPr/>
          </p:nvSpPr>
          <p:spPr>
            <a:xfrm>
              <a:off x="12670636" y="4949347"/>
              <a:ext cx="155829" cy="278510"/>
            </a:xfrm>
            <a:custGeom>
              <a:avLst/>
              <a:gdLst>
                <a:gd name="connsiteX0" fmla="*/ 77818 w 155829"/>
                <a:gd name="connsiteY0" fmla="*/ 117444 h 278510"/>
                <a:gd name="connsiteX1" fmla="*/ 44004 w 155829"/>
                <a:gd name="connsiteY1" fmla="*/ 91346 h 278510"/>
                <a:gd name="connsiteX2" fmla="*/ 77437 w 155829"/>
                <a:gd name="connsiteY2" fmla="*/ 65724 h 278510"/>
                <a:gd name="connsiteX3" fmla="*/ 78294 w 155829"/>
                <a:gd name="connsiteY3" fmla="*/ 65724 h 278510"/>
                <a:gd name="connsiteX4" fmla="*/ 109632 w 155829"/>
                <a:gd name="connsiteY4" fmla="*/ 83345 h 278510"/>
                <a:gd name="connsiteX5" fmla="*/ 138397 w 155829"/>
                <a:gd name="connsiteY5" fmla="*/ 95346 h 278510"/>
                <a:gd name="connsiteX6" fmla="*/ 150399 w 155829"/>
                <a:gd name="connsiteY6" fmla="*/ 66581 h 278510"/>
                <a:gd name="connsiteX7" fmla="*/ 99821 w 155829"/>
                <a:gd name="connsiteY7" fmla="*/ 24576 h 278510"/>
                <a:gd name="connsiteX8" fmla="*/ 99821 w 155829"/>
                <a:gd name="connsiteY8" fmla="*/ 21909 h 278510"/>
                <a:gd name="connsiteX9" fmla="*/ 77818 w 155829"/>
                <a:gd name="connsiteY9" fmla="*/ -94 h 278510"/>
                <a:gd name="connsiteX10" fmla="*/ 55815 w 155829"/>
                <a:gd name="connsiteY10" fmla="*/ 21909 h 278510"/>
                <a:gd name="connsiteX11" fmla="*/ 55815 w 155829"/>
                <a:gd name="connsiteY11" fmla="*/ 24861 h 278510"/>
                <a:gd name="connsiteX12" fmla="*/ -96 w 155829"/>
                <a:gd name="connsiteY12" fmla="*/ 91536 h 278510"/>
                <a:gd name="connsiteX13" fmla="*/ 77818 w 155829"/>
                <a:gd name="connsiteY13" fmla="*/ 161640 h 278510"/>
                <a:gd name="connsiteX14" fmla="*/ 111727 w 155829"/>
                <a:gd name="connsiteY14" fmla="*/ 187263 h 278510"/>
                <a:gd name="connsiteX15" fmla="*/ 78199 w 155829"/>
                <a:gd name="connsiteY15" fmla="*/ 212885 h 278510"/>
                <a:gd name="connsiteX16" fmla="*/ 77437 w 155829"/>
                <a:gd name="connsiteY16" fmla="*/ 212885 h 278510"/>
                <a:gd name="connsiteX17" fmla="*/ 46100 w 155829"/>
                <a:gd name="connsiteY17" fmla="*/ 195359 h 278510"/>
                <a:gd name="connsiteX18" fmla="*/ 16677 w 155829"/>
                <a:gd name="connsiteY18" fmla="*/ 184824 h 278510"/>
                <a:gd name="connsiteX19" fmla="*/ 5238 w 155829"/>
                <a:gd name="connsiteY19" fmla="*/ 212028 h 278510"/>
                <a:gd name="connsiteX20" fmla="*/ 55815 w 155829"/>
                <a:gd name="connsiteY20" fmla="*/ 254033 h 278510"/>
                <a:gd name="connsiteX21" fmla="*/ 55815 w 155829"/>
                <a:gd name="connsiteY21" fmla="*/ 256414 h 278510"/>
                <a:gd name="connsiteX22" fmla="*/ 77818 w 155829"/>
                <a:gd name="connsiteY22" fmla="*/ 278417 h 278510"/>
                <a:gd name="connsiteX23" fmla="*/ 99821 w 155829"/>
                <a:gd name="connsiteY23" fmla="*/ 256414 h 278510"/>
                <a:gd name="connsiteX24" fmla="*/ 99821 w 155829"/>
                <a:gd name="connsiteY24" fmla="*/ 253557 h 278510"/>
                <a:gd name="connsiteX25" fmla="*/ 155733 w 155829"/>
                <a:gd name="connsiteY25" fmla="*/ 186882 h 278510"/>
                <a:gd name="connsiteX26" fmla="*/ 77818 w 155829"/>
                <a:gd name="connsiteY26" fmla="*/ 117444 h 27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5829" h="278510">
                  <a:moveTo>
                    <a:pt x="77818" y="117444"/>
                  </a:moveTo>
                  <a:cubicBezTo>
                    <a:pt x="59435" y="117444"/>
                    <a:pt x="44004" y="105443"/>
                    <a:pt x="44004" y="91346"/>
                  </a:cubicBezTo>
                  <a:cubicBezTo>
                    <a:pt x="44004" y="77249"/>
                    <a:pt x="59244" y="65914"/>
                    <a:pt x="77437" y="65724"/>
                  </a:cubicBezTo>
                  <a:lnTo>
                    <a:pt x="78294" y="65724"/>
                  </a:lnTo>
                  <a:cubicBezTo>
                    <a:pt x="91258" y="65076"/>
                    <a:pt x="103450" y="71924"/>
                    <a:pt x="109632" y="83345"/>
                  </a:cubicBezTo>
                  <a:cubicBezTo>
                    <a:pt x="114261" y="94603"/>
                    <a:pt x="127139" y="99976"/>
                    <a:pt x="138397" y="95346"/>
                  </a:cubicBezTo>
                  <a:cubicBezTo>
                    <a:pt x="149656" y="90717"/>
                    <a:pt x="155028" y="77839"/>
                    <a:pt x="150399" y="66581"/>
                  </a:cubicBezTo>
                  <a:cubicBezTo>
                    <a:pt x="140988" y="45474"/>
                    <a:pt x="122290" y="29948"/>
                    <a:pt x="99821" y="24576"/>
                  </a:cubicBezTo>
                  <a:lnTo>
                    <a:pt x="99821" y="21909"/>
                  </a:lnTo>
                  <a:cubicBezTo>
                    <a:pt x="99821" y="9755"/>
                    <a:pt x="89972" y="-94"/>
                    <a:pt x="77818" y="-94"/>
                  </a:cubicBezTo>
                  <a:cubicBezTo>
                    <a:pt x="65664" y="-94"/>
                    <a:pt x="55815" y="9755"/>
                    <a:pt x="55815" y="21909"/>
                  </a:cubicBezTo>
                  <a:lnTo>
                    <a:pt x="55815" y="24861"/>
                  </a:lnTo>
                  <a:cubicBezTo>
                    <a:pt x="24173" y="31777"/>
                    <a:pt x="1199" y="59180"/>
                    <a:pt x="-96" y="91536"/>
                  </a:cubicBezTo>
                  <a:cubicBezTo>
                    <a:pt x="-96" y="130208"/>
                    <a:pt x="34860" y="161640"/>
                    <a:pt x="77818" y="161640"/>
                  </a:cubicBezTo>
                  <a:cubicBezTo>
                    <a:pt x="96868" y="161640"/>
                    <a:pt x="111727" y="173166"/>
                    <a:pt x="111727" y="187263"/>
                  </a:cubicBezTo>
                  <a:cubicBezTo>
                    <a:pt x="111727" y="201360"/>
                    <a:pt x="96392" y="212694"/>
                    <a:pt x="78199" y="212885"/>
                  </a:cubicBezTo>
                  <a:lnTo>
                    <a:pt x="77437" y="212885"/>
                  </a:lnTo>
                  <a:cubicBezTo>
                    <a:pt x="64474" y="213628"/>
                    <a:pt x="52253" y="206789"/>
                    <a:pt x="46100" y="195359"/>
                  </a:cubicBezTo>
                  <a:cubicBezTo>
                    <a:pt x="40890" y="184329"/>
                    <a:pt x="27717" y="179605"/>
                    <a:pt x="16677" y="184824"/>
                  </a:cubicBezTo>
                  <a:cubicBezTo>
                    <a:pt x="6476" y="189644"/>
                    <a:pt x="1551" y="201369"/>
                    <a:pt x="5238" y="212028"/>
                  </a:cubicBezTo>
                  <a:cubicBezTo>
                    <a:pt x="14648" y="233135"/>
                    <a:pt x="33346" y="248661"/>
                    <a:pt x="55815" y="254033"/>
                  </a:cubicBezTo>
                  <a:lnTo>
                    <a:pt x="55815" y="256414"/>
                  </a:lnTo>
                  <a:cubicBezTo>
                    <a:pt x="55815" y="268568"/>
                    <a:pt x="65664" y="278417"/>
                    <a:pt x="77818" y="278417"/>
                  </a:cubicBezTo>
                  <a:cubicBezTo>
                    <a:pt x="89972" y="278417"/>
                    <a:pt x="99821" y="268568"/>
                    <a:pt x="99821" y="256414"/>
                  </a:cubicBezTo>
                  <a:lnTo>
                    <a:pt x="99821" y="253557"/>
                  </a:lnTo>
                  <a:cubicBezTo>
                    <a:pt x="131444" y="246613"/>
                    <a:pt x="154409" y="219229"/>
                    <a:pt x="155733" y="186882"/>
                  </a:cubicBezTo>
                  <a:cubicBezTo>
                    <a:pt x="155733" y="148686"/>
                    <a:pt x="120776" y="117444"/>
                    <a:pt x="77818" y="117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289E2B8C-005A-4B69-8474-11F6A9C25692}"/>
              </a:ext>
            </a:extLst>
          </p:cNvPr>
          <p:cNvGrpSpPr/>
          <p:nvPr/>
        </p:nvGrpSpPr>
        <p:grpSpPr>
          <a:xfrm>
            <a:off x="6477325" y="3955349"/>
            <a:ext cx="704615" cy="699374"/>
            <a:chOff x="13875405" y="4615732"/>
            <a:chExt cx="704615" cy="699374"/>
          </a:xfrm>
          <a:solidFill>
            <a:srgbClr val="353535"/>
          </a:solidFill>
        </p:grpSpPr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CFEA8BF-9779-4347-883B-7412C2F52A5B}"/>
                </a:ext>
              </a:extLst>
            </p:cNvPr>
            <p:cNvSpPr/>
            <p:nvPr/>
          </p:nvSpPr>
          <p:spPr>
            <a:xfrm>
              <a:off x="13875405" y="4615732"/>
              <a:ext cx="704615" cy="675152"/>
            </a:xfrm>
            <a:custGeom>
              <a:avLst/>
              <a:gdLst>
                <a:gd name="connsiteX0" fmla="*/ 600253 w 704615"/>
                <a:gd name="connsiteY0" fmla="*/ 102642 h 675152"/>
                <a:gd name="connsiteX1" fmla="*/ 101848 w 704615"/>
                <a:gd name="connsiteY1" fmla="*/ 103630 h 675152"/>
                <a:gd name="connsiteX2" fmla="*/ 102838 w 704615"/>
                <a:gd name="connsiteY2" fmla="*/ 602029 h 675152"/>
                <a:gd name="connsiteX3" fmla="*/ 205537 w 704615"/>
                <a:gd name="connsiteY3" fmla="*/ 673095 h 675152"/>
                <a:gd name="connsiteX4" fmla="*/ 234684 w 704615"/>
                <a:gd name="connsiteY4" fmla="*/ 662141 h 675152"/>
                <a:gd name="connsiteX5" fmla="*/ 223730 w 704615"/>
                <a:gd name="connsiteY5" fmla="*/ 632994 h 675152"/>
                <a:gd name="connsiteX6" fmla="*/ 70530 w 704615"/>
                <a:gd name="connsiteY6" fmla="*/ 225191 h 675152"/>
                <a:gd name="connsiteX7" fmla="*/ 478334 w 704615"/>
                <a:gd name="connsiteY7" fmla="*/ 71988 h 675152"/>
                <a:gd name="connsiteX8" fmla="*/ 631533 w 704615"/>
                <a:gd name="connsiteY8" fmla="*/ 479794 h 675152"/>
                <a:gd name="connsiteX9" fmla="*/ 478334 w 704615"/>
                <a:gd name="connsiteY9" fmla="*/ 632994 h 675152"/>
                <a:gd name="connsiteX10" fmla="*/ 467380 w 704615"/>
                <a:gd name="connsiteY10" fmla="*/ 662141 h 675152"/>
                <a:gd name="connsiteX11" fmla="*/ 496526 w 704615"/>
                <a:gd name="connsiteY11" fmla="*/ 673095 h 675152"/>
                <a:gd name="connsiteX12" fmla="*/ 672300 w 704615"/>
                <a:gd name="connsiteY12" fmla="*/ 206712 h 675152"/>
                <a:gd name="connsiteX13" fmla="*/ 600253 w 704615"/>
                <a:gd name="connsiteY13" fmla="*/ 102642 h 6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615" h="675152">
                  <a:moveTo>
                    <a:pt x="600253" y="102642"/>
                  </a:moveTo>
                  <a:cubicBezTo>
                    <a:pt x="462350" y="-34715"/>
                    <a:pt x="239208" y="-34273"/>
                    <a:pt x="101848" y="103630"/>
                  </a:cubicBezTo>
                  <a:cubicBezTo>
                    <a:pt x="-35512" y="241536"/>
                    <a:pt x="-35064" y="464678"/>
                    <a:pt x="102838" y="602029"/>
                  </a:cubicBezTo>
                  <a:cubicBezTo>
                    <a:pt x="132566" y="631642"/>
                    <a:pt x="167342" y="655712"/>
                    <a:pt x="205537" y="673095"/>
                  </a:cubicBezTo>
                  <a:cubicBezTo>
                    <a:pt x="216615" y="678114"/>
                    <a:pt x="229664" y="673218"/>
                    <a:pt x="234684" y="662141"/>
                  </a:cubicBezTo>
                  <a:cubicBezTo>
                    <a:pt x="239703" y="651063"/>
                    <a:pt x="234808" y="638014"/>
                    <a:pt x="223730" y="632994"/>
                  </a:cubicBezTo>
                  <a:cubicBezTo>
                    <a:pt x="68815" y="562690"/>
                    <a:pt x="226" y="380106"/>
                    <a:pt x="70530" y="225191"/>
                  </a:cubicBezTo>
                  <a:cubicBezTo>
                    <a:pt x="140834" y="70272"/>
                    <a:pt x="323419" y="1681"/>
                    <a:pt x="478334" y="71988"/>
                  </a:cubicBezTo>
                  <a:cubicBezTo>
                    <a:pt x="633248" y="142295"/>
                    <a:pt x="701837" y="324880"/>
                    <a:pt x="631533" y="479794"/>
                  </a:cubicBezTo>
                  <a:cubicBezTo>
                    <a:pt x="600701" y="547727"/>
                    <a:pt x="546265" y="602162"/>
                    <a:pt x="478334" y="632994"/>
                  </a:cubicBezTo>
                  <a:cubicBezTo>
                    <a:pt x="467256" y="638014"/>
                    <a:pt x="462360" y="651063"/>
                    <a:pt x="467380" y="662141"/>
                  </a:cubicBezTo>
                  <a:cubicBezTo>
                    <a:pt x="472399" y="673218"/>
                    <a:pt x="485448" y="678114"/>
                    <a:pt x="496526" y="673095"/>
                  </a:cubicBezTo>
                  <a:cubicBezTo>
                    <a:pt x="673853" y="592846"/>
                    <a:pt x="752548" y="384039"/>
                    <a:pt x="672300" y="206712"/>
                  </a:cubicBezTo>
                  <a:cubicBezTo>
                    <a:pt x="654765" y="167965"/>
                    <a:pt x="630352" y="132703"/>
                    <a:pt x="600253" y="102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0CFDE8A1-6D46-4FA0-808F-BC6AF72CF30F}"/>
                </a:ext>
              </a:extLst>
            </p:cNvPr>
            <p:cNvSpPr/>
            <p:nvPr/>
          </p:nvSpPr>
          <p:spPr>
            <a:xfrm>
              <a:off x="13992338" y="4733571"/>
              <a:ext cx="469961" cy="407611"/>
            </a:xfrm>
            <a:custGeom>
              <a:avLst/>
              <a:gdLst>
                <a:gd name="connsiteX0" fmla="*/ 234051 w 469961"/>
                <a:gd name="connsiteY0" fmla="*/ 43572 h 407611"/>
                <a:gd name="connsiteX1" fmla="*/ 425561 w 469961"/>
                <a:gd name="connsiteY1" fmla="*/ 233053 h 407611"/>
                <a:gd name="connsiteX2" fmla="*/ 369116 w 469961"/>
                <a:gd name="connsiteY2" fmla="*/ 369423 h 407611"/>
                <a:gd name="connsiteX3" fmla="*/ 368354 w 469961"/>
                <a:gd name="connsiteY3" fmla="*/ 400665 h 407611"/>
                <a:gd name="connsiteX4" fmla="*/ 384641 w 469961"/>
                <a:gd name="connsiteY4" fmla="*/ 407523 h 407611"/>
                <a:gd name="connsiteX5" fmla="*/ 400262 w 469961"/>
                <a:gd name="connsiteY5" fmla="*/ 401046 h 407611"/>
                <a:gd name="connsiteX6" fmla="*/ 400253 w 469961"/>
                <a:gd name="connsiteY6" fmla="*/ 68728 h 407611"/>
                <a:gd name="connsiteX7" fmla="*/ 67935 w 469961"/>
                <a:gd name="connsiteY7" fmla="*/ 68747 h 407611"/>
                <a:gd name="connsiteX8" fmla="*/ 67935 w 469961"/>
                <a:gd name="connsiteY8" fmla="*/ 401046 h 407611"/>
                <a:gd name="connsiteX9" fmla="*/ 99082 w 469961"/>
                <a:gd name="connsiteY9" fmla="*/ 401046 h 407611"/>
                <a:gd name="connsiteX10" fmla="*/ 99082 w 469961"/>
                <a:gd name="connsiteY10" fmla="*/ 369899 h 407611"/>
                <a:gd name="connsiteX11" fmla="*/ 96815 w 469961"/>
                <a:gd name="connsiteY11" fmla="*/ 100503 h 407611"/>
                <a:gd name="connsiteX12" fmla="*/ 234051 w 469961"/>
                <a:gd name="connsiteY12" fmla="*/ 43572 h 40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9961" h="407611">
                  <a:moveTo>
                    <a:pt x="234051" y="43572"/>
                  </a:moveTo>
                  <a:cubicBezTo>
                    <a:pt x="339264" y="43010"/>
                    <a:pt x="424998" y="127849"/>
                    <a:pt x="425561" y="233053"/>
                  </a:cubicBezTo>
                  <a:cubicBezTo>
                    <a:pt x="425837" y="284250"/>
                    <a:pt x="405492" y="333399"/>
                    <a:pt x="369116" y="369423"/>
                  </a:cubicBezTo>
                  <a:cubicBezTo>
                    <a:pt x="360276" y="377843"/>
                    <a:pt x="359933" y="391825"/>
                    <a:pt x="368354" y="400665"/>
                  </a:cubicBezTo>
                  <a:cubicBezTo>
                    <a:pt x="372592" y="405122"/>
                    <a:pt x="378498" y="407599"/>
                    <a:pt x="384641" y="407523"/>
                  </a:cubicBezTo>
                  <a:cubicBezTo>
                    <a:pt x="390499" y="407513"/>
                    <a:pt x="396110" y="405179"/>
                    <a:pt x="400262" y="401046"/>
                  </a:cubicBezTo>
                  <a:cubicBezTo>
                    <a:pt x="492026" y="309272"/>
                    <a:pt x="492017" y="160492"/>
                    <a:pt x="400253" y="68728"/>
                  </a:cubicBezTo>
                  <a:cubicBezTo>
                    <a:pt x="308479" y="-23031"/>
                    <a:pt x="159699" y="-23026"/>
                    <a:pt x="67935" y="68747"/>
                  </a:cubicBezTo>
                  <a:cubicBezTo>
                    <a:pt x="-23819" y="160511"/>
                    <a:pt x="-23819" y="309282"/>
                    <a:pt x="67935" y="401046"/>
                  </a:cubicBezTo>
                  <a:cubicBezTo>
                    <a:pt x="76536" y="409647"/>
                    <a:pt x="90481" y="409647"/>
                    <a:pt x="99082" y="401046"/>
                  </a:cubicBezTo>
                  <a:cubicBezTo>
                    <a:pt x="107683" y="392444"/>
                    <a:pt x="107683" y="378500"/>
                    <a:pt x="99082" y="369899"/>
                  </a:cubicBezTo>
                  <a:cubicBezTo>
                    <a:pt x="24063" y="296128"/>
                    <a:pt x="23053" y="175522"/>
                    <a:pt x="96815" y="100503"/>
                  </a:cubicBezTo>
                  <a:cubicBezTo>
                    <a:pt x="132972" y="63737"/>
                    <a:pt x="182482" y="43191"/>
                    <a:pt x="234051" y="43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D3DB6D0-D4F4-43B9-A667-9BF0DBF6DD51}"/>
                </a:ext>
              </a:extLst>
            </p:cNvPr>
            <p:cNvSpPr/>
            <p:nvPr/>
          </p:nvSpPr>
          <p:spPr>
            <a:xfrm>
              <a:off x="14112028" y="4852443"/>
              <a:ext cx="232685" cy="205300"/>
            </a:xfrm>
            <a:custGeom>
              <a:avLst/>
              <a:gdLst>
                <a:gd name="connsiteX0" fmla="*/ 197514 w 232685"/>
                <a:gd name="connsiteY0" fmla="*/ 32143 h 205300"/>
                <a:gd name="connsiteX1" fmla="*/ 31351 w 232685"/>
                <a:gd name="connsiteY1" fmla="*/ 36591 h 205300"/>
                <a:gd name="connsiteX2" fmla="*/ 31303 w 232685"/>
                <a:gd name="connsiteY2" fmla="*/ 198259 h 205300"/>
                <a:gd name="connsiteX3" fmla="*/ 62450 w 232685"/>
                <a:gd name="connsiteY3" fmla="*/ 198259 h 205300"/>
                <a:gd name="connsiteX4" fmla="*/ 62450 w 232685"/>
                <a:gd name="connsiteY4" fmla="*/ 167112 h 205300"/>
                <a:gd name="connsiteX5" fmla="*/ 62450 w 232685"/>
                <a:gd name="connsiteY5" fmla="*/ 63289 h 205300"/>
                <a:gd name="connsiteX6" fmla="*/ 166367 w 232685"/>
                <a:gd name="connsiteY6" fmla="*/ 63289 h 205300"/>
                <a:gd name="connsiteX7" fmla="*/ 166367 w 232685"/>
                <a:gd name="connsiteY7" fmla="*/ 167112 h 205300"/>
                <a:gd name="connsiteX8" fmla="*/ 165605 w 232685"/>
                <a:gd name="connsiteY8" fmla="*/ 198354 h 205300"/>
                <a:gd name="connsiteX9" fmla="*/ 181893 w 232685"/>
                <a:gd name="connsiteY9" fmla="*/ 205212 h 205300"/>
                <a:gd name="connsiteX10" fmla="*/ 197514 w 232685"/>
                <a:gd name="connsiteY10" fmla="*/ 198735 h 205300"/>
                <a:gd name="connsiteX11" fmla="*/ 197514 w 232685"/>
                <a:gd name="connsiteY11" fmla="*/ 32619 h 2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2685" h="205300">
                  <a:moveTo>
                    <a:pt x="197514" y="32143"/>
                  </a:moveTo>
                  <a:cubicBezTo>
                    <a:pt x="150403" y="-12510"/>
                    <a:pt x="76004" y="-10520"/>
                    <a:pt x="31351" y="36591"/>
                  </a:cubicBezTo>
                  <a:cubicBezTo>
                    <a:pt x="-11607" y="81911"/>
                    <a:pt x="-11626" y="152910"/>
                    <a:pt x="31303" y="198259"/>
                  </a:cubicBezTo>
                  <a:cubicBezTo>
                    <a:pt x="39904" y="206860"/>
                    <a:pt x="53849" y="206860"/>
                    <a:pt x="62450" y="198259"/>
                  </a:cubicBezTo>
                  <a:cubicBezTo>
                    <a:pt x="71051" y="189658"/>
                    <a:pt x="71051" y="175713"/>
                    <a:pt x="62450" y="167112"/>
                  </a:cubicBezTo>
                  <a:cubicBezTo>
                    <a:pt x="33894" y="138394"/>
                    <a:pt x="33894" y="92007"/>
                    <a:pt x="62450" y="63289"/>
                  </a:cubicBezTo>
                  <a:cubicBezTo>
                    <a:pt x="91549" y="35581"/>
                    <a:pt x="137269" y="35581"/>
                    <a:pt x="166367" y="63289"/>
                  </a:cubicBezTo>
                  <a:cubicBezTo>
                    <a:pt x="194923" y="92007"/>
                    <a:pt x="194923" y="138394"/>
                    <a:pt x="166367" y="167112"/>
                  </a:cubicBezTo>
                  <a:cubicBezTo>
                    <a:pt x="157528" y="175532"/>
                    <a:pt x="157185" y="189515"/>
                    <a:pt x="165605" y="198354"/>
                  </a:cubicBezTo>
                  <a:cubicBezTo>
                    <a:pt x="169844" y="202802"/>
                    <a:pt x="175749" y="205288"/>
                    <a:pt x="181893" y="205212"/>
                  </a:cubicBezTo>
                  <a:cubicBezTo>
                    <a:pt x="187751" y="205193"/>
                    <a:pt x="193361" y="202859"/>
                    <a:pt x="197514" y="198735"/>
                  </a:cubicBezTo>
                  <a:cubicBezTo>
                    <a:pt x="243234" y="152805"/>
                    <a:pt x="243234" y="78548"/>
                    <a:pt x="197514" y="32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E520C1D-8259-4A26-8ABF-3B494337AED3}"/>
                </a:ext>
              </a:extLst>
            </p:cNvPr>
            <p:cNvSpPr/>
            <p:nvPr/>
          </p:nvSpPr>
          <p:spPr>
            <a:xfrm>
              <a:off x="14145355" y="4947079"/>
              <a:ext cx="163925" cy="368027"/>
            </a:xfrm>
            <a:custGeom>
              <a:avLst/>
              <a:gdLst>
                <a:gd name="connsiteX0" fmla="*/ 103132 w 163925"/>
                <a:gd name="connsiteY0" fmla="*/ 143817 h 368027"/>
                <a:gd name="connsiteX1" fmla="*/ 103132 w 163925"/>
                <a:gd name="connsiteY1" fmla="*/ 20564 h 368027"/>
                <a:gd name="connsiteX2" fmla="*/ 79634 w 163925"/>
                <a:gd name="connsiteY2" fmla="*/ -39 h 368027"/>
                <a:gd name="connsiteX3" fmla="*/ 59031 w 163925"/>
                <a:gd name="connsiteY3" fmla="*/ 20564 h 368027"/>
                <a:gd name="connsiteX4" fmla="*/ 59031 w 163925"/>
                <a:gd name="connsiteY4" fmla="*/ 143817 h 368027"/>
                <a:gd name="connsiteX5" fmla="*/ 6358 w 163925"/>
                <a:gd name="connsiteY5" fmla="*/ 191442 h 368027"/>
                <a:gd name="connsiteX6" fmla="*/ -881 w 163925"/>
                <a:gd name="connsiteY6" fmla="*/ 207730 h 368027"/>
                <a:gd name="connsiteX7" fmla="*/ -881 w 163925"/>
                <a:gd name="connsiteY7" fmla="*/ 342223 h 368027"/>
                <a:gd name="connsiteX8" fmla="*/ 25227 w 163925"/>
                <a:gd name="connsiteY8" fmla="*/ 367931 h 368027"/>
                <a:gd name="connsiteX9" fmla="*/ 42362 w 163925"/>
                <a:gd name="connsiteY9" fmla="*/ 361273 h 368027"/>
                <a:gd name="connsiteX10" fmla="*/ 81034 w 163925"/>
                <a:gd name="connsiteY10" fmla="*/ 326031 h 368027"/>
                <a:gd name="connsiteX11" fmla="*/ 119801 w 163925"/>
                <a:gd name="connsiteY11" fmla="*/ 361273 h 368027"/>
                <a:gd name="connsiteX12" fmla="*/ 137136 w 163925"/>
                <a:gd name="connsiteY12" fmla="*/ 367941 h 368027"/>
                <a:gd name="connsiteX13" fmla="*/ 147614 w 163925"/>
                <a:gd name="connsiteY13" fmla="*/ 365655 h 368027"/>
                <a:gd name="connsiteX14" fmla="*/ 163045 w 163925"/>
                <a:gd name="connsiteY14" fmla="*/ 342033 h 368027"/>
                <a:gd name="connsiteX15" fmla="*/ 163045 w 163925"/>
                <a:gd name="connsiteY15" fmla="*/ 207921 h 368027"/>
                <a:gd name="connsiteX16" fmla="*/ 155805 w 163925"/>
                <a:gd name="connsiteY16" fmla="*/ 191633 h 368027"/>
                <a:gd name="connsiteX17" fmla="*/ 118944 w 163925"/>
                <a:gd name="connsiteY17" fmla="*/ 301266 h 368027"/>
                <a:gd name="connsiteX18" fmla="*/ 95893 w 163925"/>
                <a:gd name="connsiteY18" fmla="*/ 280406 h 368027"/>
                <a:gd name="connsiteX19" fmla="*/ 66270 w 163925"/>
                <a:gd name="connsiteY19" fmla="*/ 280406 h 368027"/>
                <a:gd name="connsiteX20" fmla="*/ 43220 w 163925"/>
                <a:gd name="connsiteY20" fmla="*/ 301266 h 368027"/>
                <a:gd name="connsiteX21" fmla="*/ 43220 w 163925"/>
                <a:gd name="connsiteY21" fmla="*/ 217731 h 368027"/>
                <a:gd name="connsiteX22" fmla="*/ 81320 w 163925"/>
                <a:gd name="connsiteY22" fmla="*/ 183346 h 368027"/>
                <a:gd name="connsiteX23" fmla="*/ 119420 w 163925"/>
                <a:gd name="connsiteY23" fmla="*/ 217731 h 36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925" h="368027">
                  <a:moveTo>
                    <a:pt x="103132" y="143817"/>
                  </a:moveTo>
                  <a:lnTo>
                    <a:pt x="103132" y="20564"/>
                  </a:lnTo>
                  <a:cubicBezTo>
                    <a:pt x="102332" y="8381"/>
                    <a:pt x="91807" y="-839"/>
                    <a:pt x="79634" y="-39"/>
                  </a:cubicBezTo>
                  <a:cubicBezTo>
                    <a:pt x="68566" y="695"/>
                    <a:pt x="59756" y="9505"/>
                    <a:pt x="59031" y="20564"/>
                  </a:cubicBezTo>
                  <a:lnTo>
                    <a:pt x="59031" y="143817"/>
                  </a:lnTo>
                  <a:lnTo>
                    <a:pt x="6358" y="191442"/>
                  </a:lnTo>
                  <a:cubicBezTo>
                    <a:pt x="1776" y="195624"/>
                    <a:pt x="-852" y="201529"/>
                    <a:pt x="-881" y="207730"/>
                  </a:cubicBezTo>
                  <a:lnTo>
                    <a:pt x="-881" y="342223"/>
                  </a:lnTo>
                  <a:cubicBezTo>
                    <a:pt x="-766" y="356530"/>
                    <a:pt x="10921" y="368036"/>
                    <a:pt x="25227" y="367931"/>
                  </a:cubicBezTo>
                  <a:cubicBezTo>
                    <a:pt x="31561" y="367874"/>
                    <a:pt x="37657" y="365512"/>
                    <a:pt x="42362" y="361273"/>
                  </a:cubicBezTo>
                  <a:lnTo>
                    <a:pt x="81034" y="326031"/>
                  </a:lnTo>
                  <a:lnTo>
                    <a:pt x="119801" y="361273"/>
                  </a:lnTo>
                  <a:cubicBezTo>
                    <a:pt x="124554" y="365569"/>
                    <a:pt x="130735" y="367950"/>
                    <a:pt x="137136" y="367941"/>
                  </a:cubicBezTo>
                  <a:cubicBezTo>
                    <a:pt x="140756" y="367941"/>
                    <a:pt x="144328" y="367160"/>
                    <a:pt x="147614" y="365655"/>
                  </a:cubicBezTo>
                  <a:cubicBezTo>
                    <a:pt x="156986" y="361540"/>
                    <a:pt x="163045" y="352272"/>
                    <a:pt x="163045" y="342033"/>
                  </a:cubicBezTo>
                  <a:lnTo>
                    <a:pt x="163045" y="207921"/>
                  </a:lnTo>
                  <a:cubicBezTo>
                    <a:pt x="163016" y="201720"/>
                    <a:pt x="160387" y="195814"/>
                    <a:pt x="155805" y="191633"/>
                  </a:cubicBezTo>
                  <a:close/>
                  <a:moveTo>
                    <a:pt x="118944" y="301266"/>
                  </a:moveTo>
                  <a:lnTo>
                    <a:pt x="95893" y="280406"/>
                  </a:lnTo>
                  <a:cubicBezTo>
                    <a:pt x="87482" y="272805"/>
                    <a:pt x="74681" y="272805"/>
                    <a:pt x="66270" y="280406"/>
                  </a:cubicBezTo>
                  <a:lnTo>
                    <a:pt x="43220" y="301266"/>
                  </a:lnTo>
                  <a:lnTo>
                    <a:pt x="43220" y="217731"/>
                  </a:lnTo>
                  <a:lnTo>
                    <a:pt x="81320" y="183346"/>
                  </a:lnTo>
                  <a:lnTo>
                    <a:pt x="119420" y="2177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A596278F-A9DB-42F2-8AB2-DD781D075FBD}"/>
              </a:ext>
            </a:extLst>
          </p:cNvPr>
          <p:cNvGrpSpPr/>
          <p:nvPr/>
        </p:nvGrpSpPr>
        <p:grpSpPr>
          <a:xfrm>
            <a:off x="7941057" y="3957347"/>
            <a:ext cx="704087" cy="704850"/>
            <a:chOff x="8724042" y="10021753"/>
            <a:chExt cx="704087" cy="704850"/>
          </a:xfrm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AF72744C-A8FD-4FCC-8C5F-140D206193CB}"/>
                </a:ext>
              </a:extLst>
            </p:cNvPr>
            <p:cNvSpPr/>
            <p:nvPr/>
          </p:nvSpPr>
          <p:spPr>
            <a:xfrm>
              <a:off x="8724042" y="10021753"/>
              <a:ext cx="704087" cy="704850"/>
            </a:xfrm>
            <a:custGeom>
              <a:avLst/>
              <a:gdLst>
                <a:gd name="connsiteX0" fmla="*/ 654839 w 704087"/>
                <a:gd name="connsiteY0" fmla="*/ 459 h 704850"/>
                <a:gd name="connsiteX1" fmla="*/ 52763 w 704087"/>
                <a:gd name="connsiteY1" fmla="*/ 459 h 704850"/>
                <a:gd name="connsiteX2" fmla="*/ 1329 w 704087"/>
                <a:gd name="connsiteY2" fmla="*/ 51894 h 704850"/>
                <a:gd name="connsiteX3" fmla="*/ 1329 w 704087"/>
                <a:gd name="connsiteY3" fmla="*/ 101234 h 704850"/>
                <a:gd name="connsiteX4" fmla="*/ 38095 w 704087"/>
                <a:gd name="connsiteY4" fmla="*/ 150287 h 704850"/>
                <a:gd name="connsiteX5" fmla="*/ 38095 w 704087"/>
                <a:gd name="connsiteY5" fmla="*/ 497379 h 704850"/>
                <a:gd name="connsiteX6" fmla="*/ 89435 w 704087"/>
                <a:gd name="connsiteY6" fmla="*/ 548814 h 704850"/>
                <a:gd name="connsiteX7" fmla="*/ 311463 w 704087"/>
                <a:gd name="connsiteY7" fmla="*/ 548814 h 704850"/>
                <a:gd name="connsiteX8" fmla="*/ 225738 w 704087"/>
                <a:gd name="connsiteY8" fmla="*/ 670638 h 704850"/>
                <a:gd name="connsiteX9" fmla="*/ 231167 w 704087"/>
                <a:gd name="connsiteY9" fmla="*/ 701404 h 704850"/>
                <a:gd name="connsiteX10" fmla="*/ 243740 w 704087"/>
                <a:gd name="connsiteY10" fmla="*/ 705309 h 704850"/>
                <a:gd name="connsiteX11" fmla="*/ 261837 w 704087"/>
                <a:gd name="connsiteY11" fmla="*/ 695784 h 704850"/>
                <a:gd name="connsiteX12" fmla="*/ 331370 w 704087"/>
                <a:gd name="connsiteY12" fmla="*/ 596439 h 704850"/>
                <a:gd name="connsiteX13" fmla="*/ 331370 w 704087"/>
                <a:gd name="connsiteY13" fmla="*/ 683116 h 704850"/>
                <a:gd name="connsiteX14" fmla="*/ 353372 w 704087"/>
                <a:gd name="connsiteY14" fmla="*/ 705119 h 704850"/>
                <a:gd name="connsiteX15" fmla="*/ 375471 w 704087"/>
                <a:gd name="connsiteY15" fmla="*/ 683211 h 704850"/>
                <a:gd name="connsiteX16" fmla="*/ 375471 w 704087"/>
                <a:gd name="connsiteY16" fmla="*/ 683116 h 704850"/>
                <a:gd name="connsiteX17" fmla="*/ 375471 w 704087"/>
                <a:gd name="connsiteY17" fmla="*/ 596439 h 704850"/>
                <a:gd name="connsiteX18" fmla="*/ 445003 w 704087"/>
                <a:gd name="connsiteY18" fmla="*/ 695784 h 704850"/>
                <a:gd name="connsiteX19" fmla="*/ 463100 w 704087"/>
                <a:gd name="connsiteY19" fmla="*/ 705309 h 704850"/>
                <a:gd name="connsiteX20" fmla="*/ 475673 w 704087"/>
                <a:gd name="connsiteY20" fmla="*/ 701404 h 704850"/>
                <a:gd name="connsiteX21" fmla="*/ 481103 w 704087"/>
                <a:gd name="connsiteY21" fmla="*/ 670638 h 704850"/>
                <a:gd name="connsiteX22" fmla="*/ 395378 w 704087"/>
                <a:gd name="connsiteY22" fmla="*/ 548814 h 704850"/>
                <a:gd name="connsiteX23" fmla="*/ 617310 w 704087"/>
                <a:gd name="connsiteY23" fmla="*/ 548814 h 704850"/>
                <a:gd name="connsiteX24" fmla="*/ 668745 w 704087"/>
                <a:gd name="connsiteY24" fmla="*/ 497379 h 704850"/>
                <a:gd name="connsiteX25" fmla="*/ 668745 w 704087"/>
                <a:gd name="connsiteY25" fmla="*/ 150287 h 704850"/>
                <a:gd name="connsiteX26" fmla="*/ 705416 w 704087"/>
                <a:gd name="connsiteY26" fmla="*/ 101234 h 704850"/>
                <a:gd name="connsiteX27" fmla="*/ 705416 w 704087"/>
                <a:gd name="connsiteY27" fmla="*/ 51894 h 704850"/>
                <a:gd name="connsiteX28" fmla="*/ 654839 w 704087"/>
                <a:gd name="connsiteY28" fmla="*/ 459 h 704850"/>
                <a:gd name="connsiteX29" fmla="*/ 45239 w 704087"/>
                <a:gd name="connsiteY29" fmla="*/ 51894 h 704850"/>
                <a:gd name="connsiteX30" fmla="*/ 52382 w 704087"/>
                <a:gd name="connsiteY30" fmla="*/ 44560 h 704850"/>
                <a:gd name="connsiteX31" fmla="*/ 52573 w 704087"/>
                <a:gd name="connsiteY31" fmla="*/ 44560 h 704850"/>
                <a:gd name="connsiteX32" fmla="*/ 654839 w 704087"/>
                <a:gd name="connsiteY32" fmla="*/ 44560 h 704850"/>
                <a:gd name="connsiteX33" fmla="*/ 662173 w 704087"/>
                <a:gd name="connsiteY33" fmla="*/ 51894 h 704850"/>
                <a:gd name="connsiteX34" fmla="*/ 662173 w 704087"/>
                <a:gd name="connsiteY34" fmla="*/ 101234 h 704850"/>
                <a:gd name="connsiteX35" fmla="*/ 654839 w 704087"/>
                <a:gd name="connsiteY35" fmla="*/ 108663 h 704850"/>
                <a:gd name="connsiteX36" fmla="*/ 52763 w 704087"/>
                <a:gd name="connsiteY36" fmla="*/ 108663 h 704850"/>
                <a:gd name="connsiteX37" fmla="*/ 45429 w 704087"/>
                <a:gd name="connsiteY37" fmla="*/ 101329 h 704850"/>
                <a:gd name="connsiteX38" fmla="*/ 45429 w 704087"/>
                <a:gd name="connsiteY38" fmla="*/ 101234 h 704850"/>
                <a:gd name="connsiteX39" fmla="*/ 625216 w 704087"/>
                <a:gd name="connsiteY39" fmla="*/ 497379 h 704850"/>
                <a:gd name="connsiteX40" fmla="*/ 617882 w 704087"/>
                <a:gd name="connsiteY40" fmla="*/ 504713 h 704850"/>
                <a:gd name="connsiteX41" fmla="*/ 89244 w 704087"/>
                <a:gd name="connsiteY41" fmla="*/ 504713 h 704850"/>
                <a:gd name="connsiteX42" fmla="*/ 81910 w 704087"/>
                <a:gd name="connsiteY42" fmla="*/ 497379 h 704850"/>
                <a:gd name="connsiteX43" fmla="*/ 81910 w 704087"/>
                <a:gd name="connsiteY43" fmla="*/ 152669 h 704850"/>
                <a:gd name="connsiteX44" fmla="*/ 624835 w 704087"/>
                <a:gd name="connsiteY44" fmla="*/ 152669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087" h="704850">
                  <a:moveTo>
                    <a:pt x="654839" y="459"/>
                  </a:moveTo>
                  <a:lnTo>
                    <a:pt x="52763" y="459"/>
                  </a:lnTo>
                  <a:cubicBezTo>
                    <a:pt x="24360" y="459"/>
                    <a:pt x="1329" y="23491"/>
                    <a:pt x="1329" y="51894"/>
                  </a:cubicBezTo>
                  <a:lnTo>
                    <a:pt x="1329" y="101234"/>
                  </a:lnTo>
                  <a:cubicBezTo>
                    <a:pt x="1433" y="123903"/>
                    <a:pt x="16368" y="143820"/>
                    <a:pt x="38095" y="150287"/>
                  </a:cubicBezTo>
                  <a:lnTo>
                    <a:pt x="38095" y="497379"/>
                  </a:lnTo>
                  <a:cubicBezTo>
                    <a:pt x="38095" y="525748"/>
                    <a:pt x="61069" y="548761"/>
                    <a:pt x="89435" y="548814"/>
                  </a:cubicBezTo>
                  <a:lnTo>
                    <a:pt x="311463" y="548814"/>
                  </a:lnTo>
                  <a:lnTo>
                    <a:pt x="225738" y="670638"/>
                  </a:lnTo>
                  <a:cubicBezTo>
                    <a:pt x="218746" y="680634"/>
                    <a:pt x="221175" y="694405"/>
                    <a:pt x="231167" y="701404"/>
                  </a:cubicBezTo>
                  <a:cubicBezTo>
                    <a:pt x="234853" y="703970"/>
                    <a:pt x="239244" y="705334"/>
                    <a:pt x="243740" y="705309"/>
                  </a:cubicBezTo>
                  <a:cubicBezTo>
                    <a:pt x="250969" y="705285"/>
                    <a:pt x="257722" y="701728"/>
                    <a:pt x="261837" y="695784"/>
                  </a:cubicBezTo>
                  <a:lnTo>
                    <a:pt x="331370" y="596439"/>
                  </a:lnTo>
                  <a:lnTo>
                    <a:pt x="331370" y="683116"/>
                  </a:lnTo>
                  <a:cubicBezTo>
                    <a:pt x="331370" y="695268"/>
                    <a:pt x="341219" y="705119"/>
                    <a:pt x="353372" y="705119"/>
                  </a:cubicBezTo>
                  <a:cubicBezTo>
                    <a:pt x="365526" y="705171"/>
                    <a:pt x="375413" y="695363"/>
                    <a:pt x="375471" y="683211"/>
                  </a:cubicBezTo>
                  <a:cubicBezTo>
                    <a:pt x="375471" y="683180"/>
                    <a:pt x="375471" y="683147"/>
                    <a:pt x="375471" y="683116"/>
                  </a:cubicBezTo>
                  <a:lnTo>
                    <a:pt x="375471" y="596439"/>
                  </a:lnTo>
                  <a:lnTo>
                    <a:pt x="445003" y="695784"/>
                  </a:lnTo>
                  <a:cubicBezTo>
                    <a:pt x="449118" y="701728"/>
                    <a:pt x="455871" y="705285"/>
                    <a:pt x="463100" y="705309"/>
                  </a:cubicBezTo>
                  <a:cubicBezTo>
                    <a:pt x="467596" y="705322"/>
                    <a:pt x="471978" y="703959"/>
                    <a:pt x="475673" y="701404"/>
                  </a:cubicBezTo>
                  <a:cubicBezTo>
                    <a:pt x="485665" y="694405"/>
                    <a:pt x="488094" y="680634"/>
                    <a:pt x="481103" y="670638"/>
                  </a:cubicBezTo>
                  <a:lnTo>
                    <a:pt x="395378" y="548814"/>
                  </a:lnTo>
                  <a:lnTo>
                    <a:pt x="617310" y="548814"/>
                  </a:lnTo>
                  <a:cubicBezTo>
                    <a:pt x="645714" y="548814"/>
                    <a:pt x="668745" y="525785"/>
                    <a:pt x="668745" y="497379"/>
                  </a:cubicBezTo>
                  <a:lnTo>
                    <a:pt x="668745" y="150287"/>
                  </a:lnTo>
                  <a:cubicBezTo>
                    <a:pt x="690453" y="143820"/>
                    <a:pt x="705350" y="123884"/>
                    <a:pt x="705416" y="101234"/>
                  </a:cubicBezTo>
                  <a:lnTo>
                    <a:pt x="705416" y="51894"/>
                  </a:lnTo>
                  <a:cubicBezTo>
                    <a:pt x="705416" y="23815"/>
                    <a:pt x="682909" y="926"/>
                    <a:pt x="654839" y="459"/>
                  </a:cubicBezTo>
                  <a:close/>
                  <a:moveTo>
                    <a:pt x="45239" y="51894"/>
                  </a:moveTo>
                  <a:cubicBezTo>
                    <a:pt x="45181" y="47894"/>
                    <a:pt x="48382" y="44617"/>
                    <a:pt x="52382" y="44560"/>
                  </a:cubicBezTo>
                  <a:cubicBezTo>
                    <a:pt x="52449" y="44560"/>
                    <a:pt x="52506" y="44560"/>
                    <a:pt x="52573" y="44560"/>
                  </a:cubicBezTo>
                  <a:lnTo>
                    <a:pt x="654839" y="44560"/>
                  </a:lnTo>
                  <a:cubicBezTo>
                    <a:pt x="658887" y="44560"/>
                    <a:pt x="662173" y="47846"/>
                    <a:pt x="662173" y="51894"/>
                  </a:cubicBezTo>
                  <a:lnTo>
                    <a:pt x="662173" y="101234"/>
                  </a:lnTo>
                  <a:cubicBezTo>
                    <a:pt x="662173" y="105301"/>
                    <a:pt x="658906" y="108616"/>
                    <a:pt x="654839" y="108663"/>
                  </a:cubicBezTo>
                  <a:lnTo>
                    <a:pt x="52763" y="108663"/>
                  </a:lnTo>
                  <a:cubicBezTo>
                    <a:pt x="48715" y="108663"/>
                    <a:pt x="45429" y="105377"/>
                    <a:pt x="45429" y="101329"/>
                  </a:cubicBezTo>
                  <a:cubicBezTo>
                    <a:pt x="45429" y="101300"/>
                    <a:pt x="45429" y="101262"/>
                    <a:pt x="45429" y="101234"/>
                  </a:cubicBezTo>
                  <a:close/>
                  <a:moveTo>
                    <a:pt x="625216" y="497379"/>
                  </a:moveTo>
                  <a:cubicBezTo>
                    <a:pt x="625216" y="501429"/>
                    <a:pt x="621930" y="504713"/>
                    <a:pt x="617882" y="504713"/>
                  </a:cubicBezTo>
                  <a:lnTo>
                    <a:pt x="89244" y="504713"/>
                  </a:lnTo>
                  <a:cubicBezTo>
                    <a:pt x="85215" y="504661"/>
                    <a:pt x="81958" y="501408"/>
                    <a:pt x="81910" y="497379"/>
                  </a:cubicBezTo>
                  <a:lnTo>
                    <a:pt x="81910" y="152669"/>
                  </a:lnTo>
                  <a:lnTo>
                    <a:pt x="624835" y="152669"/>
                  </a:ln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96D2F147-93C8-47EB-B091-D2D563353A7A}"/>
                </a:ext>
              </a:extLst>
            </p:cNvPr>
            <p:cNvSpPr/>
            <p:nvPr/>
          </p:nvSpPr>
          <p:spPr>
            <a:xfrm>
              <a:off x="8842152" y="10232351"/>
              <a:ext cx="157448" cy="43720"/>
            </a:xfrm>
            <a:custGeom>
              <a:avLst/>
              <a:gdLst>
                <a:gd name="connsiteX0" fmla="*/ 23331 w 157448"/>
                <a:gd name="connsiteY0" fmla="*/ 44179 h 43720"/>
                <a:gd name="connsiteX1" fmla="*/ 136679 w 157448"/>
                <a:gd name="connsiteY1" fmla="*/ 44179 h 43720"/>
                <a:gd name="connsiteX2" fmla="*/ 158777 w 157448"/>
                <a:gd name="connsiteY2" fmla="*/ 22272 h 43720"/>
                <a:gd name="connsiteX3" fmla="*/ 158777 w 157448"/>
                <a:gd name="connsiteY3" fmla="*/ 22177 h 43720"/>
                <a:gd name="connsiteX4" fmla="*/ 136679 w 157448"/>
                <a:gd name="connsiteY4" fmla="*/ 460 h 43720"/>
                <a:gd name="connsiteX5" fmla="*/ 23331 w 157448"/>
                <a:gd name="connsiteY5" fmla="*/ 460 h 43720"/>
                <a:gd name="connsiteX6" fmla="*/ 1329 w 157448"/>
                <a:gd name="connsiteY6" fmla="*/ 22272 h 43720"/>
                <a:gd name="connsiteX7" fmla="*/ 1329 w 157448"/>
                <a:gd name="connsiteY7" fmla="*/ 22462 h 43720"/>
                <a:gd name="connsiteX8" fmla="*/ 23331 w 157448"/>
                <a:gd name="connsiteY8" fmla="*/ 44179 h 4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48" h="43720">
                  <a:moveTo>
                    <a:pt x="23331" y="44179"/>
                  </a:moveTo>
                  <a:lnTo>
                    <a:pt x="136679" y="44179"/>
                  </a:lnTo>
                  <a:cubicBezTo>
                    <a:pt x="148833" y="44236"/>
                    <a:pt x="158720" y="34426"/>
                    <a:pt x="158777" y="22272"/>
                  </a:cubicBezTo>
                  <a:cubicBezTo>
                    <a:pt x="158777" y="22243"/>
                    <a:pt x="158777" y="22205"/>
                    <a:pt x="158777" y="22177"/>
                  </a:cubicBezTo>
                  <a:cubicBezTo>
                    <a:pt x="158624" y="10099"/>
                    <a:pt x="148756" y="402"/>
                    <a:pt x="136679" y="460"/>
                  </a:cubicBezTo>
                  <a:lnTo>
                    <a:pt x="23331" y="460"/>
                  </a:lnTo>
                  <a:cubicBezTo>
                    <a:pt x="11234" y="402"/>
                    <a:pt x="1385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433" y="34521"/>
                    <a:pt x="11273" y="44236"/>
                    <a:pt x="23331" y="4417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172EB2F-599A-4F32-A04D-BA1496A510E3}"/>
                </a:ext>
              </a:extLst>
            </p:cNvPr>
            <p:cNvSpPr/>
            <p:nvPr/>
          </p:nvSpPr>
          <p:spPr>
            <a:xfrm>
              <a:off x="8842152" y="10423899"/>
              <a:ext cx="111442" cy="44005"/>
            </a:xfrm>
            <a:custGeom>
              <a:avLst/>
              <a:gdLst>
                <a:gd name="connsiteX0" fmla="*/ 23331 w 111442"/>
                <a:gd name="connsiteY0" fmla="*/ 44465 h 44005"/>
                <a:gd name="connsiteX1" fmla="*/ 90673 w 111442"/>
                <a:gd name="connsiteY1" fmla="*/ 44465 h 44005"/>
                <a:gd name="connsiteX2" fmla="*/ 112771 w 111442"/>
                <a:gd name="connsiteY2" fmla="*/ 22558 h 44005"/>
                <a:gd name="connsiteX3" fmla="*/ 112771 w 111442"/>
                <a:gd name="connsiteY3" fmla="*/ 22462 h 44005"/>
                <a:gd name="connsiteX4" fmla="*/ 90768 w 111442"/>
                <a:gd name="connsiteY4" fmla="*/ 460 h 44005"/>
                <a:gd name="connsiteX5" fmla="*/ 90673 w 111442"/>
                <a:gd name="connsiteY5" fmla="*/ 460 h 44005"/>
                <a:gd name="connsiteX6" fmla="*/ 23331 w 111442"/>
                <a:gd name="connsiteY6" fmla="*/ 460 h 44005"/>
                <a:gd name="connsiteX7" fmla="*/ 1329 w 111442"/>
                <a:gd name="connsiteY7" fmla="*/ 22272 h 44005"/>
                <a:gd name="connsiteX8" fmla="*/ 1329 w 111442"/>
                <a:gd name="connsiteY8" fmla="*/ 22462 h 44005"/>
                <a:gd name="connsiteX9" fmla="*/ 23141 w 111442"/>
                <a:gd name="connsiteY9" fmla="*/ 44465 h 44005"/>
                <a:gd name="connsiteX10" fmla="*/ 23331 w 111442"/>
                <a:gd name="connsiteY10" fmla="*/ 44465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2" h="44005">
                  <a:moveTo>
                    <a:pt x="23331" y="44465"/>
                  </a:moveTo>
                  <a:lnTo>
                    <a:pt x="90673" y="44465"/>
                  </a:lnTo>
                  <a:cubicBezTo>
                    <a:pt x="102827" y="44517"/>
                    <a:pt x="112714" y="34711"/>
                    <a:pt x="112771" y="22558"/>
                  </a:cubicBezTo>
                  <a:cubicBezTo>
                    <a:pt x="112771" y="22529"/>
                    <a:pt x="112771" y="22491"/>
                    <a:pt x="112771" y="22462"/>
                  </a:cubicBezTo>
                  <a:cubicBezTo>
                    <a:pt x="112771" y="10308"/>
                    <a:pt x="102922" y="460"/>
                    <a:pt x="90768" y="460"/>
                  </a:cubicBezTo>
                  <a:cubicBezTo>
                    <a:pt x="90740" y="460"/>
                    <a:pt x="90702" y="460"/>
                    <a:pt x="90673" y="460"/>
                  </a:cubicBezTo>
                  <a:lnTo>
                    <a:pt x="23331" y="460"/>
                  </a:lnTo>
                  <a:cubicBezTo>
                    <a:pt x="11235" y="402"/>
                    <a:pt x="1386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272" y="34559"/>
                    <a:pt x="11044" y="44413"/>
                    <a:pt x="23141" y="44465"/>
                  </a:cubicBezTo>
                  <a:cubicBezTo>
                    <a:pt x="23208" y="44465"/>
                    <a:pt x="23265" y="44465"/>
                    <a:pt x="23331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D1EBE288-D05F-461A-81D1-D9C950C56ADD}"/>
                </a:ext>
              </a:extLst>
            </p:cNvPr>
            <p:cNvSpPr/>
            <p:nvPr/>
          </p:nvSpPr>
          <p:spPr>
            <a:xfrm>
              <a:off x="8842152" y="10295978"/>
              <a:ext cx="111442" cy="44100"/>
            </a:xfrm>
            <a:custGeom>
              <a:avLst/>
              <a:gdLst>
                <a:gd name="connsiteX0" fmla="*/ 23331 w 111442"/>
                <a:gd name="connsiteY0" fmla="*/ 44560 h 44100"/>
                <a:gd name="connsiteX1" fmla="*/ 90673 w 111442"/>
                <a:gd name="connsiteY1" fmla="*/ 44560 h 44100"/>
                <a:gd name="connsiteX2" fmla="*/ 112771 w 111442"/>
                <a:gd name="connsiteY2" fmla="*/ 22462 h 44100"/>
                <a:gd name="connsiteX3" fmla="*/ 90673 w 111442"/>
                <a:gd name="connsiteY3" fmla="*/ 459 h 44100"/>
                <a:gd name="connsiteX4" fmla="*/ 23331 w 111442"/>
                <a:gd name="connsiteY4" fmla="*/ 459 h 44100"/>
                <a:gd name="connsiteX5" fmla="*/ 1329 w 111442"/>
                <a:gd name="connsiteY5" fmla="*/ 22462 h 44100"/>
                <a:gd name="connsiteX6" fmla="*/ 23236 w 111442"/>
                <a:gd name="connsiteY6" fmla="*/ 44560 h 44100"/>
                <a:gd name="connsiteX7" fmla="*/ 23331 w 111442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42" h="44100">
                  <a:moveTo>
                    <a:pt x="23331" y="44560"/>
                  </a:moveTo>
                  <a:lnTo>
                    <a:pt x="90673" y="44560"/>
                  </a:lnTo>
                  <a:cubicBezTo>
                    <a:pt x="102875" y="44560"/>
                    <a:pt x="112771" y="34664"/>
                    <a:pt x="112771" y="22462"/>
                  </a:cubicBezTo>
                  <a:cubicBezTo>
                    <a:pt x="112723" y="10299"/>
                    <a:pt x="102837" y="459"/>
                    <a:pt x="90673" y="459"/>
                  </a:cubicBezTo>
                  <a:lnTo>
                    <a:pt x="23331" y="459"/>
                  </a:lnTo>
                  <a:cubicBezTo>
                    <a:pt x="11178" y="459"/>
                    <a:pt x="1329" y="10308"/>
                    <a:pt x="1329" y="22462"/>
                  </a:cubicBezTo>
                  <a:cubicBezTo>
                    <a:pt x="1272" y="34616"/>
                    <a:pt x="11082" y="44503"/>
                    <a:pt x="23236" y="44560"/>
                  </a:cubicBezTo>
                  <a:cubicBezTo>
                    <a:pt x="23265" y="44560"/>
                    <a:pt x="23303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82B9012B-B9A5-44B1-A71C-8C52D2155F95}"/>
                </a:ext>
              </a:extLst>
            </p:cNvPr>
            <p:cNvSpPr/>
            <p:nvPr/>
          </p:nvSpPr>
          <p:spPr>
            <a:xfrm>
              <a:off x="8842152" y="10359700"/>
              <a:ext cx="157448" cy="44100"/>
            </a:xfrm>
            <a:custGeom>
              <a:avLst/>
              <a:gdLst>
                <a:gd name="connsiteX0" fmla="*/ 23331 w 157448"/>
                <a:gd name="connsiteY0" fmla="*/ 44560 h 44100"/>
                <a:gd name="connsiteX1" fmla="*/ 136679 w 157448"/>
                <a:gd name="connsiteY1" fmla="*/ 44560 h 44100"/>
                <a:gd name="connsiteX2" fmla="*/ 158777 w 157448"/>
                <a:gd name="connsiteY2" fmla="*/ 22557 h 44100"/>
                <a:gd name="connsiteX3" fmla="*/ 136679 w 157448"/>
                <a:gd name="connsiteY3" fmla="*/ 459 h 44100"/>
                <a:gd name="connsiteX4" fmla="*/ 23331 w 157448"/>
                <a:gd name="connsiteY4" fmla="*/ 459 h 44100"/>
                <a:gd name="connsiteX5" fmla="*/ 1329 w 157448"/>
                <a:gd name="connsiteY5" fmla="*/ 22462 h 44100"/>
                <a:gd name="connsiteX6" fmla="*/ 1329 w 157448"/>
                <a:gd name="connsiteY6" fmla="*/ 22557 h 44100"/>
                <a:gd name="connsiteX7" fmla="*/ 23331 w 157448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448" h="44100">
                  <a:moveTo>
                    <a:pt x="23331" y="44560"/>
                  </a:moveTo>
                  <a:lnTo>
                    <a:pt x="136679" y="44560"/>
                  </a:lnTo>
                  <a:cubicBezTo>
                    <a:pt x="148842" y="44560"/>
                    <a:pt x="158720" y="34721"/>
                    <a:pt x="158777" y="22557"/>
                  </a:cubicBezTo>
                  <a:cubicBezTo>
                    <a:pt x="158777" y="10356"/>
                    <a:pt x="148880" y="459"/>
                    <a:pt x="136679" y="459"/>
                  </a:cubicBezTo>
                  <a:lnTo>
                    <a:pt x="23331" y="459"/>
                  </a:lnTo>
                  <a:cubicBezTo>
                    <a:pt x="11177" y="459"/>
                    <a:pt x="1329" y="10308"/>
                    <a:pt x="1329" y="22462"/>
                  </a:cubicBezTo>
                  <a:cubicBezTo>
                    <a:pt x="1329" y="22491"/>
                    <a:pt x="1329" y="22529"/>
                    <a:pt x="1329" y="22557"/>
                  </a:cubicBezTo>
                  <a:cubicBezTo>
                    <a:pt x="1329" y="34711"/>
                    <a:pt x="11177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18F66F6-E09D-40A9-B4DE-B0A43D49B215}"/>
                </a:ext>
              </a:extLst>
            </p:cNvPr>
            <p:cNvSpPr/>
            <p:nvPr/>
          </p:nvSpPr>
          <p:spPr>
            <a:xfrm>
              <a:off x="9021032" y="10204633"/>
              <a:ext cx="289845" cy="290322"/>
            </a:xfrm>
            <a:custGeom>
              <a:avLst/>
              <a:gdLst>
                <a:gd name="connsiteX0" fmla="*/ 145918 w 289845"/>
                <a:gd name="connsiteY0" fmla="*/ 290781 h 290322"/>
                <a:gd name="connsiteX1" fmla="*/ 291175 w 289845"/>
                <a:gd name="connsiteY1" fmla="*/ 145906 h 290322"/>
                <a:gd name="connsiteX2" fmla="*/ 291175 w 289845"/>
                <a:gd name="connsiteY2" fmla="*/ 145811 h 290322"/>
                <a:gd name="connsiteX3" fmla="*/ 252503 w 289845"/>
                <a:gd name="connsiteY3" fmla="*/ 48084 h 290322"/>
                <a:gd name="connsiteX4" fmla="*/ 146394 w 289845"/>
                <a:gd name="connsiteY4" fmla="*/ 459 h 290322"/>
                <a:gd name="connsiteX5" fmla="*/ 145918 w 289845"/>
                <a:gd name="connsiteY5" fmla="*/ 459 h 290322"/>
                <a:gd name="connsiteX6" fmla="*/ 1329 w 289845"/>
                <a:gd name="connsiteY6" fmla="*/ 145335 h 290322"/>
                <a:gd name="connsiteX7" fmla="*/ 145918 w 289845"/>
                <a:gd name="connsiteY7" fmla="*/ 290781 h 290322"/>
                <a:gd name="connsiteX8" fmla="*/ 168016 w 289845"/>
                <a:gd name="connsiteY8" fmla="*/ 47608 h 290322"/>
                <a:gd name="connsiteX9" fmla="*/ 184114 w 289845"/>
                <a:gd name="connsiteY9" fmla="*/ 52656 h 290322"/>
                <a:gd name="connsiteX10" fmla="*/ 187161 w 289845"/>
                <a:gd name="connsiteY10" fmla="*/ 53990 h 290322"/>
                <a:gd name="connsiteX11" fmla="*/ 200020 w 289845"/>
                <a:gd name="connsiteY11" fmla="*/ 61038 h 290322"/>
                <a:gd name="connsiteX12" fmla="*/ 203640 w 289845"/>
                <a:gd name="connsiteY12" fmla="*/ 63420 h 290322"/>
                <a:gd name="connsiteX13" fmla="*/ 217070 w 289845"/>
                <a:gd name="connsiteY13" fmla="*/ 74469 h 290322"/>
                <a:gd name="connsiteX14" fmla="*/ 217070 w 289845"/>
                <a:gd name="connsiteY14" fmla="*/ 74469 h 290322"/>
                <a:gd name="connsiteX15" fmla="*/ 227928 w 289845"/>
                <a:gd name="connsiteY15" fmla="*/ 87708 h 290322"/>
                <a:gd name="connsiteX16" fmla="*/ 230976 w 289845"/>
                <a:gd name="connsiteY16" fmla="*/ 92280 h 290322"/>
                <a:gd name="connsiteX17" fmla="*/ 236882 w 289845"/>
                <a:gd name="connsiteY17" fmla="*/ 103234 h 290322"/>
                <a:gd name="connsiteX18" fmla="*/ 239263 w 289845"/>
                <a:gd name="connsiteY18" fmla="*/ 108282 h 290322"/>
                <a:gd name="connsiteX19" fmla="*/ 244121 w 289845"/>
                <a:gd name="connsiteY19" fmla="*/ 123808 h 290322"/>
                <a:gd name="connsiteX20" fmla="*/ 167921 w 289845"/>
                <a:gd name="connsiteY20" fmla="*/ 123808 h 290322"/>
                <a:gd name="connsiteX21" fmla="*/ 123916 w 289845"/>
                <a:gd name="connsiteY21" fmla="*/ 47608 h 290322"/>
                <a:gd name="connsiteX22" fmla="*/ 123916 w 289845"/>
                <a:gd name="connsiteY22" fmla="*/ 146097 h 290322"/>
                <a:gd name="connsiteX23" fmla="*/ 146014 w 289845"/>
                <a:gd name="connsiteY23" fmla="*/ 168099 h 290322"/>
                <a:gd name="connsiteX24" fmla="*/ 244121 w 289845"/>
                <a:gd name="connsiteY24" fmla="*/ 168099 h 290322"/>
                <a:gd name="connsiteX25" fmla="*/ 145918 w 289845"/>
                <a:gd name="connsiteY25" fmla="*/ 246776 h 290322"/>
                <a:gd name="connsiteX26" fmla="*/ 45049 w 289845"/>
                <a:gd name="connsiteY26" fmla="*/ 145906 h 290322"/>
                <a:gd name="connsiteX27" fmla="*/ 123916 w 289845"/>
                <a:gd name="connsiteY27" fmla="*/ 47227 h 29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9845" h="290322">
                  <a:moveTo>
                    <a:pt x="145918" y="290781"/>
                  </a:moveTo>
                  <a:cubicBezTo>
                    <a:pt x="226033" y="290886"/>
                    <a:pt x="291070" y="226021"/>
                    <a:pt x="291175" y="145906"/>
                  </a:cubicBezTo>
                  <a:cubicBezTo>
                    <a:pt x="291175" y="145877"/>
                    <a:pt x="291175" y="145839"/>
                    <a:pt x="291175" y="145811"/>
                  </a:cubicBezTo>
                  <a:cubicBezTo>
                    <a:pt x="291079" y="109521"/>
                    <a:pt x="277268" y="74611"/>
                    <a:pt x="252503" y="48084"/>
                  </a:cubicBezTo>
                  <a:cubicBezTo>
                    <a:pt x="225423" y="17966"/>
                    <a:pt x="186895" y="678"/>
                    <a:pt x="146394" y="459"/>
                  </a:cubicBezTo>
                  <a:lnTo>
                    <a:pt x="145918" y="459"/>
                  </a:lnTo>
                  <a:cubicBezTo>
                    <a:pt x="66080" y="774"/>
                    <a:pt x="1481" y="65496"/>
                    <a:pt x="1329" y="145335"/>
                  </a:cubicBezTo>
                  <a:cubicBezTo>
                    <a:pt x="1167" y="225392"/>
                    <a:pt x="65861" y="290466"/>
                    <a:pt x="145918" y="290781"/>
                  </a:cubicBezTo>
                  <a:close/>
                  <a:moveTo>
                    <a:pt x="168016" y="47608"/>
                  </a:moveTo>
                  <a:cubicBezTo>
                    <a:pt x="173522" y="48799"/>
                    <a:pt x="178913" y="50485"/>
                    <a:pt x="184114" y="52656"/>
                  </a:cubicBezTo>
                  <a:lnTo>
                    <a:pt x="187161" y="53990"/>
                  </a:lnTo>
                  <a:cubicBezTo>
                    <a:pt x="191610" y="56038"/>
                    <a:pt x="195905" y="58390"/>
                    <a:pt x="200020" y="61038"/>
                  </a:cubicBezTo>
                  <a:cubicBezTo>
                    <a:pt x="201258" y="61800"/>
                    <a:pt x="202497" y="62562"/>
                    <a:pt x="203640" y="63420"/>
                  </a:cubicBezTo>
                  <a:cubicBezTo>
                    <a:pt x="208431" y="66706"/>
                    <a:pt x="212927" y="70401"/>
                    <a:pt x="217070" y="74469"/>
                  </a:cubicBezTo>
                  <a:lnTo>
                    <a:pt x="217070" y="74469"/>
                  </a:lnTo>
                  <a:cubicBezTo>
                    <a:pt x="221071" y="78555"/>
                    <a:pt x="224709" y="82984"/>
                    <a:pt x="227928" y="87708"/>
                  </a:cubicBezTo>
                  <a:cubicBezTo>
                    <a:pt x="229034" y="89175"/>
                    <a:pt x="230053" y="90699"/>
                    <a:pt x="230976" y="92280"/>
                  </a:cubicBezTo>
                  <a:cubicBezTo>
                    <a:pt x="233186" y="95795"/>
                    <a:pt x="235158" y="99453"/>
                    <a:pt x="236882" y="103234"/>
                  </a:cubicBezTo>
                  <a:cubicBezTo>
                    <a:pt x="237768" y="104872"/>
                    <a:pt x="238568" y="106558"/>
                    <a:pt x="239263" y="108282"/>
                  </a:cubicBezTo>
                  <a:cubicBezTo>
                    <a:pt x="241282" y="113321"/>
                    <a:pt x="242911" y="118512"/>
                    <a:pt x="244121" y="123808"/>
                  </a:cubicBezTo>
                  <a:lnTo>
                    <a:pt x="167921" y="123808"/>
                  </a:lnTo>
                  <a:close/>
                  <a:moveTo>
                    <a:pt x="123916" y="47608"/>
                  </a:moveTo>
                  <a:lnTo>
                    <a:pt x="123916" y="146097"/>
                  </a:lnTo>
                  <a:cubicBezTo>
                    <a:pt x="123963" y="158260"/>
                    <a:pt x="133850" y="168099"/>
                    <a:pt x="146014" y="168099"/>
                  </a:cubicBezTo>
                  <a:lnTo>
                    <a:pt x="244121" y="168099"/>
                  </a:lnTo>
                  <a:cubicBezTo>
                    <a:pt x="233729" y="214010"/>
                    <a:pt x="192991" y="246652"/>
                    <a:pt x="145918" y="246776"/>
                  </a:cubicBezTo>
                  <a:cubicBezTo>
                    <a:pt x="90235" y="246719"/>
                    <a:pt x="45106" y="201589"/>
                    <a:pt x="45049" y="145906"/>
                  </a:cubicBezTo>
                  <a:cubicBezTo>
                    <a:pt x="44972" y="98595"/>
                    <a:pt x="77757" y="57581"/>
                    <a:pt x="123916" y="4722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4ABA5B11-013F-40FD-85CB-8D9C180C4B29}"/>
              </a:ext>
            </a:extLst>
          </p:cNvPr>
          <p:cNvGrpSpPr/>
          <p:nvPr/>
        </p:nvGrpSpPr>
        <p:grpSpPr>
          <a:xfrm>
            <a:off x="7941702" y="5411980"/>
            <a:ext cx="704795" cy="704755"/>
            <a:chOff x="8847255" y="7779282"/>
            <a:chExt cx="704795" cy="704755"/>
          </a:xfrm>
        </p:grpSpPr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BC57424-B97D-40A0-9A4C-8244588CE0E1}"/>
                </a:ext>
              </a:extLst>
            </p:cNvPr>
            <p:cNvSpPr/>
            <p:nvPr/>
          </p:nvSpPr>
          <p:spPr>
            <a:xfrm>
              <a:off x="8847255" y="7779282"/>
              <a:ext cx="704795" cy="704755"/>
            </a:xfrm>
            <a:custGeom>
              <a:avLst/>
              <a:gdLst>
                <a:gd name="connsiteX0" fmla="*/ 703933 w 704795"/>
                <a:gd name="connsiteY0" fmla="*/ 603487 h 704755"/>
                <a:gd name="connsiteX1" fmla="*/ 699170 w 704795"/>
                <a:gd name="connsiteY1" fmla="*/ 596343 h 704755"/>
                <a:gd name="connsiteX2" fmla="*/ 628019 w 704795"/>
                <a:gd name="connsiteY2" fmla="*/ 525192 h 704755"/>
                <a:gd name="connsiteX3" fmla="*/ 596872 w 704795"/>
                <a:gd name="connsiteY3" fmla="*/ 525192 h 704755"/>
                <a:gd name="connsiteX4" fmla="*/ 596872 w 704795"/>
                <a:gd name="connsiteY4" fmla="*/ 556339 h 704755"/>
                <a:gd name="connsiteX5" fmla="*/ 630495 w 704795"/>
                <a:gd name="connsiteY5" fmla="*/ 589962 h 704755"/>
                <a:gd name="connsiteX6" fmla="*/ 116145 w 704795"/>
                <a:gd name="connsiteY6" fmla="*/ 589962 h 704755"/>
                <a:gd name="connsiteX7" fmla="*/ 116145 w 704795"/>
                <a:gd name="connsiteY7" fmla="*/ 75612 h 704755"/>
                <a:gd name="connsiteX8" fmla="*/ 149768 w 704795"/>
                <a:gd name="connsiteY8" fmla="*/ 109235 h 704755"/>
                <a:gd name="connsiteX9" fmla="*/ 165389 w 704795"/>
                <a:gd name="connsiteY9" fmla="*/ 115712 h 704755"/>
                <a:gd name="connsiteX10" fmla="*/ 180915 w 704795"/>
                <a:gd name="connsiteY10" fmla="*/ 109235 h 704755"/>
                <a:gd name="connsiteX11" fmla="*/ 180915 w 704795"/>
                <a:gd name="connsiteY11" fmla="*/ 78088 h 704755"/>
                <a:gd name="connsiteX12" fmla="*/ 109763 w 704795"/>
                <a:gd name="connsiteY12" fmla="*/ 6937 h 704755"/>
                <a:gd name="connsiteX13" fmla="*/ 102620 w 704795"/>
                <a:gd name="connsiteY13" fmla="*/ 2174 h 704755"/>
                <a:gd name="connsiteX14" fmla="*/ 94142 w 704795"/>
                <a:gd name="connsiteY14" fmla="*/ 459 h 704755"/>
                <a:gd name="connsiteX15" fmla="*/ 85665 w 704795"/>
                <a:gd name="connsiteY15" fmla="*/ 2174 h 704755"/>
                <a:gd name="connsiteX16" fmla="*/ 78617 w 704795"/>
                <a:gd name="connsiteY16" fmla="*/ 6937 h 704755"/>
                <a:gd name="connsiteX17" fmla="*/ 7751 w 704795"/>
                <a:gd name="connsiteY17" fmla="*/ 77993 h 704755"/>
                <a:gd name="connsiteX18" fmla="*/ 7751 w 704795"/>
                <a:gd name="connsiteY18" fmla="*/ 109140 h 704755"/>
                <a:gd name="connsiteX19" fmla="*/ 38735 w 704795"/>
                <a:gd name="connsiteY19" fmla="*/ 109302 h 704755"/>
                <a:gd name="connsiteX20" fmla="*/ 38897 w 704795"/>
                <a:gd name="connsiteY20" fmla="*/ 109140 h 704755"/>
                <a:gd name="connsiteX21" fmla="*/ 72521 w 704795"/>
                <a:gd name="connsiteY21" fmla="*/ 75516 h 704755"/>
                <a:gd name="connsiteX22" fmla="*/ 72521 w 704795"/>
                <a:gd name="connsiteY22" fmla="*/ 611965 h 704755"/>
                <a:gd name="connsiteX23" fmla="*/ 94333 w 704795"/>
                <a:gd name="connsiteY23" fmla="*/ 633967 h 704755"/>
                <a:gd name="connsiteX24" fmla="*/ 94523 w 704795"/>
                <a:gd name="connsiteY24" fmla="*/ 633967 h 704755"/>
                <a:gd name="connsiteX25" fmla="*/ 630971 w 704795"/>
                <a:gd name="connsiteY25" fmla="*/ 633967 h 704755"/>
                <a:gd name="connsiteX26" fmla="*/ 597348 w 704795"/>
                <a:gd name="connsiteY26" fmla="*/ 667590 h 704755"/>
                <a:gd name="connsiteX27" fmla="*/ 597348 w 704795"/>
                <a:gd name="connsiteY27" fmla="*/ 698737 h 704755"/>
                <a:gd name="connsiteX28" fmla="*/ 612874 w 704795"/>
                <a:gd name="connsiteY28" fmla="*/ 705214 h 704755"/>
                <a:gd name="connsiteX29" fmla="*/ 628495 w 704795"/>
                <a:gd name="connsiteY29" fmla="*/ 698737 h 704755"/>
                <a:gd name="connsiteX30" fmla="*/ 699647 w 704795"/>
                <a:gd name="connsiteY30" fmla="*/ 627490 h 704755"/>
                <a:gd name="connsiteX31" fmla="*/ 704409 w 704795"/>
                <a:gd name="connsiteY31" fmla="*/ 620442 h 704755"/>
                <a:gd name="connsiteX32" fmla="*/ 706124 w 704795"/>
                <a:gd name="connsiteY32" fmla="*/ 611965 h 704755"/>
                <a:gd name="connsiteX33" fmla="*/ 703933 w 704795"/>
                <a:gd name="connsiteY33" fmla="*/ 603487 h 704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04795" h="704755">
                  <a:moveTo>
                    <a:pt x="703933" y="603487"/>
                  </a:moveTo>
                  <a:cubicBezTo>
                    <a:pt x="702857" y="600801"/>
                    <a:pt x="701237" y="598372"/>
                    <a:pt x="699170" y="596343"/>
                  </a:cubicBezTo>
                  <a:lnTo>
                    <a:pt x="628019" y="525192"/>
                  </a:lnTo>
                  <a:cubicBezTo>
                    <a:pt x="619399" y="516629"/>
                    <a:pt x="605492" y="516629"/>
                    <a:pt x="596872" y="525192"/>
                  </a:cubicBezTo>
                  <a:cubicBezTo>
                    <a:pt x="588309" y="533812"/>
                    <a:pt x="588309" y="547718"/>
                    <a:pt x="596872" y="556339"/>
                  </a:cubicBezTo>
                  <a:lnTo>
                    <a:pt x="630495" y="589962"/>
                  </a:lnTo>
                  <a:lnTo>
                    <a:pt x="116145" y="589962"/>
                  </a:lnTo>
                  <a:lnTo>
                    <a:pt x="116145" y="75612"/>
                  </a:lnTo>
                  <a:lnTo>
                    <a:pt x="149768" y="109235"/>
                  </a:lnTo>
                  <a:cubicBezTo>
                    <a:pt x="153902" y="113388"/>
                    <a:pt x="159532" y="115722"/>
                    <a:pt x="165389" y="115712"/>
                  </a:cubicBezTo>
                  <a:cubicBezTo>
                    <a:pt x="171219" y="115702"/>
                    <a:pt x="176810" y="113378"/>
                    <a:pt x="180915" y="109235"/>
                  </a:cubicBezTo>
                  <a:cubicBezTo>
                    <a:pt x="189478" y="100615"/>
                    <a:pt x="189478" y="86708"/>
                    <a:pt x="180915" y="78088"/>
                  </a:cubicBezTo>
                  <a:lnTo>
                    <a:pt x="109763" y="6937"/>
                  </a:lnTo>
                  <a:cubicBezTo>
                    <a:pt x="107715" y="4908"/>
                    <a:pt x="105287" y="3288"/>
                    <a:pt x="102620" y="2174"/>
                  </a:cubicBezTo>
                  <a:cubicBezTo>
                    <a:pt x="99943" y="1031"/>
                    <a:pt x="97057" y="450"/>
                    <a:pt x="94142" y="459"/>
                  </a:cubicBezTo>
                  <a:cubicBezTo>
                    <a:pt x="91228" y="450"/>
                    <a:pt x="88342" y="1031"/>
                    <a:pt x="85665" y="2174"/>
                  </a:cubicBezTo>
                  <a:cubicBezTo>
                    <a:pt x="83017" y="3260"/>
                    <a:pt x="80617" y="4879"/>
                    <a:pt x="78617" y="6937"/>
                  </a:cubicBezTo>
                  <a:lnTo>
                    <a:pt x="7751" y="77993"/>
                  </a:lnTo>
                  <a:cubicBezTo>
                    <a:pt x="-812" y="86613"/>
                    <a:pt x="-812" y="100520"/>
                    <a:pt x="7751" y="109140"/>
                  </a:cubicBezTo>
                  <a:cubicBezTo>
                    <a:pt x="16257" y="117741"/>
                    <a:pt x="30134" y="117817"/>
                    <a:pt x="38735" y="109302"/>
                  </a:cubicBezTo>
                  <a:cubicBezTo>
                    <a:pt x="38783" y="109254"/>
                    <a:pt x="38840" y="109197"/>
                    <a:pt x="38897" y="109140"/>
                  </a:cubicBezTo>
                  <a:lnTo>
                    <a:pt x="72521" y="75516"/>
                  </a:lnTo>
                  <a:lnTo>
                    <a:pt x="72521" y="611965"/>
                  </a:lnTo>
                  <a:cubicBezTo>
                    <a:pt x="72464" y="624061"/>
                    <a:pt x="82236" y="633910"/>
                    <a:pt x="94333" y="633967"/>
                  </a:cubicBezTo>
                  <a:cubicBezTo>
                    <a:pt x="94399" y="633967"/>
                    <a:pt x="94457" y="633967"/>
                    <a:pt x="94523" y="633967"/>
                  </a:cubicBezTo>
                  <a:lnTo>
                    <a:pt x="630971" y="633967"/>
                  </a:lnTo>
                  <a:lnTo>
                    <a:pt x="597348" y="667590"/>
                  </a:lnTo>
                  <a:cubicBezTo>
                    <a:pt x="588785" y="676211"/>
                    <a:pt x="588785" y="690117"/>
                    <a:pt x="597348" y="698737"/>
                  </a:cubicBezTo>
                  <a:cubicBezTo>
                    <a:pt x="601453" y="702880"/>
                    <a:pt x="607045" y="705205"/>
                    <a:pt x="612874" y="705214"/>
                  </a:cubicBezTo>
                  <a:cubicBezTo>
                    <a:pt x="618732" y="705224"/>
                    <a:pt x="624361" y="702890"/>
                    <a:pt x="628495" y="698737"/>
                  </a:cubicBezTo>
                  <a:lnTo>
                    <a:pt x="699647" y="627490"/>
                  </a:lnTo>
                  <a:cubicBezTo>
                    <a:pt x="701733" y="625519"/>
                    <a:pt x="703352" y="623109"/>
                    <a:pt x="704409" y="620442"/>
                  </a:cubicBezTo>
                  <a:cubicBezTo>
                    <a:pt x="705552" y="617765"/>
                    <a:pt x="706133" y="614879"/>
                    <a:pt x="706124" y="611965"/>
                  </a:cubicBezTo>
                  <a:cubicBezTo>
                    <a:pt x="705981" y="609021"/>
                    <a:pt x="705238" y="606135"/>
                    <a:pt x="703933" y="60348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DF690524-83BC-40AB-958E-5D6877424DF8}"/>
                </a:ext>
              </a:extLst>
            </p:cNvPr>
            <p:cNvSpPr/>
            <p:nvPr/>
          </p:nvSpPr>
          <p:spPr>
            <a:xfrm>
              <a:off x="8997505" y="8153996"/>
              <a:ext cx="154304" cy="154305"/>
            </a:xfrm>
            <a:custGeom>
              <a:avLst/>
              <a:gdLst>
                <a:gd name="connsiteX0" fmla="*/ 78481 w 154304"/>
                <a:gd name="connsiteY0" fmla="*/ 459 h 154305"/>
                <a:gd name="connsiteX1" fmla="*/ 1329 w 154304"/>
                <a:gd name="connsiteY1" fmla="*/ 77612 h 154305"/>
                <a:gd name="connsiteX2" fmla="*/ 78481 w 154304"/>
                <a:gd name="connsiteY2" fmla="*/ 154764 h 154305"/>
                <a:gd name="connsiteX3" fmla="*/ 155633 w 154304"/>
                <a:gd name="connsiteY3" fmla="*/ 77612 h 154305"/>
                <a:gd name="connsiteX4" fmla="*/ 78481 w 154304"/>
                <a:gd name="connsiteY4" fmla="*/ 459 h 154305"/>
                <a:gd name="connsiteX5" fmla="*/ 78481 w 154304"/>
                <a:gd name="connsiteY5" fmla="*/ 110664 h 154305"/>
                <a:gd name="connsiteX6" fmla="*/ 45429 w 154304"/>
                <a:gd name="connsiteY6" fmla="*/ 77612 h 154305"/>
                <a:gd name="connsiteX7" fmla="*/ 78481 w 154304"/>
                <a:gd name="connsiteY7" fmla="*/ 44560 h 154305"/>
                <a:gd name="connsiteX8" fmla="*/ 111533 w 154304"/>
                <a:gd name="connsiteY8" fmla="*/ 77612 h 154305"/>
                <a:gd name="connsiteX9" fmla="*/ 78481 w 154304"/>
                <a:gd name="connsiteY9" fmla="*/ 110664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4" h="154305">
                  <a:moveTo>
                    <a:pt x="78481" y="459"/>
                  </a:moveTo>
                  <a:cubicBezTo>
                    <a:pt x="35895" y="517"/>
                    <a:pt x="1385" y="35025"/>
                    <a:pt x="1329" y="77612"/>
                  </a:cubicBezTo>
                  <a:cubicBezTo>
                    <a:pt x="1433" y="120179"/>
                    <a:pt x="35914" y="154660"/>
                    <a:pt x="78481" y="154764"/>
                  </a:cubicBezTo>
                  <a:cubicBezTo>
                    <a:pt x="121067" y="154707"/>
                    <a:pt x="155576" y="120198"/>
                    <a:pt x="155633" y="77612"/>
                  </a:cubicBezTo>
                  <a:cubicBezTo>
                    <a:pt x="155633" y="34997"/>
                    <a:pt x="121096" y="459"/>
                    <a:pt x="78481" y="459"/>
                  </a:cubicBezTo>
                  <a:close/>
                  <a:moveTo>
                    <a:pt x="78481" y="110664"/>
                  </a:moveTo>
                  <a:cubicBezTo>
                    <a:pt x="60250" y="110616"/>
                    <a:pt x="45486" y="95843"/>
                    <a:pt x="45429" y="77612"/>
                  </a:cubicBezTo>
                  <a:cubicBezTo>
                    <a:pt x="45429" y="59362"/>
                    <a:pt x="60231" y="44560"/>
                    <a:pt x="78481" y="44560"/>
                  </a:cubicBezTo>
                  <a:cubicBezTo>
                    <a:pt x="96731" y="44560"/>
                    <a:pt x="111533" y="59362"/>
                    <a:pt x="111533" y="77612"/>
                  </a:cubicBezTo>
                  <a:cubicBezTo>
                    <a:pt x="111533" y="95862"/>
                    <a:pt x="96731" y="110664"/>
                    <a:pt x="78481" y="11066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9E7E071-6F53-4AC0-B0B9-E178526CE540}"/>
                </a:ext>
              </a:extLst>
            </p:cNvPr>
            <p:cNvSpPr/>
            <p:nvPr/>
          </p:nvSpPr>
          <p:spPr>
            <a:xfrm>
              <a:off x="9277254" y="7844719"/>
              <a:ext cx="186308" cy="186309"/>
            </a:xfrm>
            <a:custGeom>
              <a:avLst/>
              <a:gdLst>
                <a:gd name="connsiteX0" fmla="*/ 94483 w 186308"/>
                <a:gd name="connsiteY0" fmla="*/ 186769 h 186309"/>
                <a:gd name="connsiteX1" fmla="*/ 187638 w 186308"/>
                <a:gd name="connsiteY1" fmla="*/ 93614 h 186309"/>
                <a:gd name="connsiteX2" fmla="*/ 94483 w 186308"/>
                <a:gd name="connsiteY2" fmla="*/ 459 h 186309"/>
                <a:gd name="connsiteX3" fmla="*/ 1329 w 186308"/>
                <a:gd name="connsiteY3" fmla="*/ 93614 h 186309"/>
                <a:gd name="connsiteX4" fmla="*/ 94483 w 186308"/>
                <a:gd name="connsiteY4" fmla="*/ 186769 h 186309"/>
                <a:gd name="connsiteX5" fmla="*/ 94483 w 186308"/>
                <a:gd name="connsiteY5" fmla="*/ 44465 h 186309"/>
                <a:gd name="connsiteX6" fmla="*/ 143537 w 186308"/>
                <a:gd name="connsiteY6" fmla="*/ 93614 h 186309"/>
                <a:gd name="connsiteX7" fmla="*/ 94483 w 186308"/>
                <a:gd name="connsiteY7" fmla="*/ 142668 h 186309"/>
                <a:gd name="connsiteX8" fmla="*/ 45334 w 186308"/>
                <a:gd name="connsiteY8" fmla="*/ 93614 h 186309"/>
                <a:gd name="connsiteX9" fmla="*/ 94483 w 186308"/>
                <a:gd name="connsiteY9" fmla="*/ 44941 h 18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308" h="186309">
                  <a:moveTo>
                    <a:pt x="94483" y="186769"/>
                  </a:moveTo>
                  <a:cubicBezTo>
                    <a:pt x="145908" y="186711"/>
                    <a:pt x="187580" y="145039"/>
                    <a:pt x="187638" y="93614"/>
                  </a:cubicBezTo>
                  <a:cubicBezTo>
                    <a:pt x="187580" y="42188"/>
                    <a:pt x="145908" y="517"/>
                    <a:pt x="94483" y="459"/>
                  </a:cubicBezTo>
                  <a:cubicBezTo>
                    <a:pt x="43058" y="517"/>
                    <a:pt x="1386" y="42188"/>
                    <a:pt x="1329" y="93614"/>
                  </a:cubicBezTo>
                  <a:cubicBezTo>
                    <a:pt x="1386" y="145039"/>
                    <a:pt x="43058" y="186711"/>
                    <a:pt x="94483" y="186769"/>
                  </a:cubicBezTo>
                  <a:close/>
                  <a:moveTo>
                    <a:pt x="94483" y="44465"/>
                  </a:moveTo>
                  <a:cubicBezTo>
                    <a:pt x="121591" y="44522"/>
                    <a:pt x="143537" y="66506"/>
                    <a:pt x="143537" y="93614"/>
                  </a:cubicBezTo>
                  <a:cubicBezTo>
                    <a:pt x="143489" y="120684"/>
                    <a:pt x="121553" y="142620"/>
                    <a:pt x="94483" y="142668"/>
                  </a:cubicBezTo>
                  <a:cubicBezTo>
                    <a:pt x="67375" y="142668"/>
                    <a:pt x="45391" y="120722"/>
                    <a:pt x="45334" y="93614"/>
                  </a:cubicBezTo>
                  <a:cubicBezTo>
                    <a:pt x="45648" y="66677"/>
                    <a:pt x="67546" y="44989"/>
                    <a:pt x="94483" y="449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4791E82E-342F-48BF-A443-BC5415F5F58B}"/>
                </a:ext>
              </a:extLst>
            </p:cNvPr>
            <p:cNvSpPr/>
            <p:nvPr/>
          </p:nvSpPr>
          <p:spPr>
            <a:xfrm>
              <a:off x="9032367" y="7892916"/>
              <a:ext cx="195071" cy="195071"/>
            </a:xfrm>
            <a:custGeom>
              <a:avLst/>
              <a:gdLst>
                <a:gd name="connsiteX0" fmla="*/ 98864 w 195071"/>
                <a:gd name="connsiteY0" fmla="*/ 195531 h 195071"/>
                <a:gd name="connsiteX1" fmla="*/ 196400 w 195071"/>
                <a:gd name="connsiteY1" fmla="*/ 97995 h 195071"/>
                <a:gd name="connsiteX2" fmla="*/ 98864 w 195071"/>
                <a:gd name="connsiteY2" fmla="*/ 459 h 195071"/>
                <a:gd name="connsiteX3" fmla="*/ 1329 w 195071"/>
                <a:gd name="connsiteY3" fmla="*/ 97995 h 195071"/>
                <a:gd name="connsiteX4" fmla="*/ 98864 w 195071"/>
                <a:gd name="connsiteY4" fmla="*/ 195531 h 195071"/>
                <a:gd name="connsiteX5" fmla="*/ 98864 w 195071"/>
                <a:gd name="connsiteY5" fmla="*/ 44560 h 195071"/>
                <a:gd name="connsiteX6" fmla="*/ 152300 w 195071"/>
                <a:gd name="connsiteY6" fmla="*/ 97995 h 195071"/>
                <a:gd name="connsiteX7" fmla="*/ 98864 w 195071"/>
                <a:gd name="connsiteY7" fmla="*/ 151526 h 195071"/>
                <a:gd name="connsiteX8" fmla="*/ 45334 w 195071"/>
                <a:gd name="connsiteY8" fmla="*/ 97995 h 195071"/>
                <a:gd name="connsiteX9" fmla="*/ 98769 w 195071"/>
                <a:gd name="connsiteY9" fmla="*/ 44369 h 195071"/>
                <a:gd name="connsiteX10" fmla="*/ 98864 w 195071"/>
                <a:gd name="connsiteY10" fmla="*/ 44369 h 19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5071" h="195071">
                  <a:moveTo>
                    <a:pt x="98864" y="195531"/>
                  </a:moveTo>
                  <a:cubicBezTo>
                    <a:pt x="152709" y="195474"/>
                    <a:pt x="196343" y="151840"/>
                    <a:pt x="196400" y="97995"/>
                  </a:cubicBezTo>
                  <a:cubicBezTo>
                    <a:pt x="196343" y="44150"/>
                    <a:pt x="152709" y="516"/>
                    <a:pt x="98864" y="459"/>
                  </a:cubicBezTo>
                  <a:cubicBezTo>
                    <a:pt x="45019" y="516"/>
                    <a:pt x="1385" y="44150"/>
                    <a:pt x="1329" y="97995"/>
                  </a:cubicBezTo>
                  <a:cubicBezTo>
                    <a:pt x="1385" y="151840"/>
                    <a:pt x="45019" y="195483"/>
                    <a:pt x="98864" y="195531"/>
                  </a:cubicBezTo>
                  <a:close/>
                  <a:moveTo>
                    <a:pt x="98864" y="44560"/>
                  </a:moveTo>
                  <a:cubicBezTo>
                    <a:pt x="128354" y="44607"/>
                    <a:pt x="152243" y="68506"/>
                    <a:pt x="152300" y="97995"/>
                  </a:cubicBezTo>
                  <a:cubicBezTo>
                    <a:pt x="152300" y="127523"/>
                    <a:pt x="128392" y="151468"/>
                    <a:pt x="98864" y="151526"/>
                  </a:cubicBezTo>
                  <a:cubicBezTo>
                    <a:pt x="69299" y="151526"/>
                    <a:pt x="45334" y="127561"/>
                    <a:pt x="45334" y="97995"/>
                  </a:cubicBezTo>
                  <a:cubicBezTo>
                    <a:pt x="45277" y="68430"/>
                    <a:pt x="69203" y="44417"/>
                    <a:pt x="98769" y="44369"/>
                  </a:cubicBezTo>
                  <a:cubicBezTo>
                    <a:pt x="98798" y="44369"/>
                    <a:pt x="98836" y="44369"/>
                    <a:pt x="98864" y="443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BE8F8B0-0BCF-4D9E-85AB-5EB59D6CB852}"/>
                </a:ext>
              </a:extLst>
            </p:cNvPr>
            <p:cNvSpPr/>
            <p:nvPr/>
          </p:nvSpPr>
          <p:spPr>
            <a:xfrm>
              <a:off x="9197530" y="8059222"/>
              <a:ext cx="233743" cy="233648"/>
            </a:xfrm>
            <a:custGeom>
              <a:avLst/>
              <a:gdLst>
                <a:gd name="connsiteX0" fmla="*/ 118200 w 233743"/>
                <a:gd name="connsiteY0" fmla="*/ 234108 h 233648"/>
                <a:gd name="connsiteX1" fmla="*/ 235072 w 233743"/>
                <a:gd name="connsiteY1" fmla="*/ 117331 h 233648"/>
                <a:gd name="connsiteX2" fmla="*/ 118200 w 233743"/>
                <a:gd name="connsiteY2" fmla="*/ 459 h 233648"/>
                <a:gd name="connsiteX3" fmla="*/ 1329 w 233743"/>
                <a:gd name="connsiteY3" fmla="*/ 117331 h 233648"/>
                <a:gd name="connsiteX4" fmla="*/ 118200 w 233743"/>
                <a:gd name="connsiteY4" fmla="*/ 234108 h 233648"/>
                <a:gd name="connsiteX5" fmla="*/ 118200 w 233743"/>
                <a:gd name="connsiteY5" fmla="*/ 44465 h 233648"/>
                <a:gd name="connsiteX6" fmla="*/ 190971 w 233743"/>
                <a:gd name="connsiteY6" fmla="*/ 117331 h 233648"/>
                <a:gd name="connsiteX7" fmla="*/ 118200 w 233743"/>
                <a:gd name="connsiteY7" fmla="*/ 190102 h 233648"/>
                <a:gd name="connsiteX8" fmla="*/ 45429 w 233743"/>
                <a:gd name="connsiteY8" fmla="*/ 117331 h 233648"/>
                <a:gd name="connsiteX9" fmla="*/ 118200 w 233743"/>
                <a:gd name="connsiteY9" fmla="*/ 44465 h 23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3743" h="233648">
                  <a:moveTo>
                    <a:pt x="118200" y="234108"/>
                  </a:moveTo>
                  <a:cubicBezTo>
                    <a:pt x="182685" y="234060"/>
                    <a:pt x="234967" y="181815"/>
                    <a:pt x="235072" y="117331"/>
                  </a:cubicBezTo>
                  <a:cubicBezTo>
                    <a:pt x="235015" y="52809"/>
                    <a:pt x="182723" y="507"/>
                    <a:pt x="118200" y="459"/>
                  </a:cubicBezTo>
                  <a:cubicBezTo>
                    <a:pt x="53678" y="516"/>
                    <a:pt x="1376" y="52809"/>
                    <a:pt x="1329" y="117331"/>
                  </a:cubicBezTo>
                  <a:cubicBezTo>
                    <a:pt x="1433" y="181815"/>
                    <a:pt x="53716" y="234050"/>
                    <a:pt x="118200" y="234108"/>
                  </a:cubicBezTo>
                  <a:close/>
                  <a:moveTo>
                    <a:pt x="118200" y="44465"/>
                  </a:moveTo>
                  <a:cubicBezTo>
                    <a:pt x="158405" y="44522"/>
                    <a:pt x="190971" y="77126"/>
                    <a:pt x="190971" y="117331"/>
                  </a:cubicBezTo>
                  <a:cubicBezTo>
                    <a:pt x="190914" y="157498"/>
                    <a:pt x="158367" y="190045"/>
                    <a:pt x="118200" y="190102"/>
                  </a:cubicBezTo>
                  <a:cubicBezTo>
                    <a:pt x="78033" y="190045"/>
                    <a:pt x="45486" y="157498"/>
                    <a:pt x="45429" y="117331"/>
                  </a:cubicBezTo>
                  <a:cubicBezTo>
                    <a:pt x="45429" y="77126"/>
                    <a:pt x="77995" y="44522"/>
                    <a:pt x="118200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1EC1A90-F167-480A-A837-88F579D9FB4F}"/>
              </a:ext>
            </a:extLst>
          </p:cNvPr>
          <p:cNvGrpSpPr/>
          <p:nvPr/>
        </p:nvGrpSpPr>
        <p:grpSpPr>
          <a:xfrm>
            <a:off x="10892873" y="2504314"/>
            <a:ext cx="662560" cy="705135"/>
            <a:chOff x="9892087" y="7954066"/>
            <a:chExt cx="662560" cy="705135"/>
          </a:xfrm>
          <a:solidFill>
            <a:srgbClr val="353535"/>
          </a:solidFill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1F33A89-C54D-423D-922C-3F50C23EAF79}"/>
                </a:ext>
              </a:extLst>
            </p:cNvPr>
            <p:cNvSpPr/>
            <p:nvPr/>
          </p:nvSpPr>
          <p:spPr>
            <a:xfrm>
              <a:off x="9892087" y="8143688"/>
              <a:ext cx="662560" cy="515513"/>
            </a:xfrm>
            <a:custGeom>
              <a:avLst/>
              <a:gdLst>
                <a:gd name="connsiteX0" fmla="*/ 647320 w 662560"/>
                <a:gd name="connsiteY0" fmla="*/ 14291 h 515513"/>
                <a:gd name="connsiteX1" fmla="*/ 605505 w 662560"/>
                <a:gd name="connsiteY1" fmla="*/ 956 h 515513"/>
                <a:gd name="connsiteX2" fmla="*/ 544355 w 662560"/>
                <a:gd name="connsiteY2" fmla="*/ 58106 h 515513"/>
                <a:gd name="connsiteX3" fmla="*/ 528734 w 662560"/>
                <a:gd name="connsiteY3" fmla="*/ 136973 h 515513"/>
                <a:gd name="connsiteX4" fmla="*/ 512922 w 662560"/>
                <a:gd name="connsiteY4" fmla="*/ 169739 h 515513"/>
                <a:gd name="connsiteX5" fmla="*/ 487109 w 662560"/>
                <a:gd name="connsiteY5" fmla="*/ 164024 h 515513"/>
                <a:gd name="connsiteX6" fmla="*/ 487109 w 662560"/>
                <a:gd name="connsiteY6" fmla="*/ 164024 h 515513"/>
                <a:gd name="connsiteX7" fmla="*/ 443675 w 662560"/>
                <a:gd name="connsiteY7" fmla="*/ 182217 h 515513"/>
                <a:gd name="connsiteX8" fmla="*/ 333947 w 662560"/>
                <a:gd name="connsiteY8" fmla="*/ 292612 h 515513"/>
                <a:gd name="connsiteX9" fmla="*/ 332519 w 662560"/>
                <a:gd name="connsiteY9" fmla="*/ 294421 h 515513"/>
                <a:gd name="connsiteX10" fmla="*/ 330995 w 662560"/>
                <a:gd name="connsiteY10" fmla="*/ 292707 h 515513"/>
                <a:gd name="connsiteX11" fmla="*/ 221266 w 662560"/>
                <a:gd name="connsiteY11" fmla="*/ 182122 h 515513"/>
                <a:gd name="connsiteX12" fmla="*/ 177833 w 662560"/>
                <a:gd name="connsiteY12" fmla="*/ 164024 h 515513"/>
                <a:gd name="connsiteX13" fmla="*/ 177833 w 662560"/>
                <a:gd name="connsiteY13" fmla="*/ 164024 h 515513"/>
                <a:gd name="connsiteX14" fmla="*/ 152020 w 662560"/>
                <a:gd name="connsiteY14" fmla="*/ 169739 h 515513"/>
                <a:gd name="connsiteX15" fmla="*/ 136208 w 662560"/>
                <a:gd name="connsiteY15" fmla="*/ 136973 h 515513"/>
                <a:gd name="connsiteX16" fmla="*/ 120587 w 662560"/>
                <a:gd name="connsiteY16" fmla="*/ 58106 h 515513"/>
                <a:gd name="connsiteX17" fmla="*/ 59437 w 662560"/>
                <a:gd name="connsiteY17" fmla="*/ 956 h 515513"/>
                <a:gd name="connsiteX18" fmla="*/ 17622 w 662560"/>
                <a:gd name="connsiteY18" fmla="*/ 14291 h 515513"/>
                <a:gd name="connsiteX19" fmla="*/ 1430 w 662560"/>
                <a:gd name="connsiteY19" fmla="*/ 55058 h 515513"/>
                <a:gd name="connsiteX20" fmla="*/ 13717 w 662560"/>
                <a:gd name="connsiteY20" fmla="*/ 253273 h 515513"/>
                <a:gd name="connsiteX21" fmla="*/ 64199 w 662560"/>
                <a:gd name="connsiteY21" fmla="*/ 352238 h 515513"/>
                <a:gd name="connsiteX22" fmla="*/ 162307 w 662560"/>
                <a:gd name="connsiteY22" fmla="*/ 433201 h 515513"/>
                <a:gd name="connsiteX23" fmla="*/ 175642 w 662560"/>
                <a:gd name="connsiteY23" fmla="*/ 461776 h 515513"/>
                <a:gd name="connsiteX24" fmla="*/ 229744 w 662560"/>
                <a:gd name="connsiteY24" fmla="*/ 515973 h 515513"/>
                <a:gd name="connsiteX25" fmla="*/ 300420 w 662560"/>
                <a:gd name="connsiteY25" fmla="*/ 515973 h 515513"/>
                <a:gd name="connsiteX26" fmla="*/ 332519 w 662560"/>
                <a:gd name="connsiteY26" fmla="*/ 505115 h 515513"/>
                <a:gd name="connsiteX27" fmla="*/ 364713 w 662560"/>
                <a:gd name="connsiteY27" fmla="*/ 515973 h 515513"/>
                <a:gd name="connsiteX28" fmla="*/ 435389 w 662560"/>
                <a:gd name="connsiteY28" fmla="*/ 515973 h 515513"/>
                <a:gd name="connsiteX29" fmla="*/ 489491 w 662560"/>
                <a:gd name="connsiteY29" fmla="*/ 461776 h 515513"/>
                <a:gd name="connsiteX30" fmla="*/ 502921 w 662560"/>
                <a:gd name="connsiteY30" fmla="*/ 433201 h 515513"/>
                <a:gd name="connsiteX31" fmla="*/ 600933 w 662560"/>
                <a:gd name="connsiteY31" fmla="*/ 352238 h 515513"/>
                <a:gd name="connsiteX32" fmla="*/ 651416 w 662560"/>
                <a:gd name="connsiteY32" fmla="*/ 253273 h 515513"/>
                <a:gd name="connsiteX33" fmla="*/ 663798 w 662560"/>
                <a:gd name="connsiteY33" fmla="*/ 55058 h 515513"/>
                <a:gd name="connsiteX34" fmla="*/ 647320 w 662560"/>
                <a:gd name="connsiteY34" fmla="*/ 14291 h 515513"/>
                <a:gd name="connsiteX35" fmla="*/ 310325 w 662560"/>
                <a:gd name="connsiteY35" fmla="*/ 461490 h 515513"/>
                <a:gd name="connsiteX36" fmla="*/ 300229 w 662560"/>
                <a:gd name="connsiteY36" fmla="*/ 471586 h 515513"/>
                <a:gd name="connsiteX37" fmla="*/ 229744 w 662560"/>
                <a:gd name="connsiteY37" fmla="*/ 471586 h 515513"/>
                <a:gd name="connsiteX38" fmla="*/ 219647 w 662560"/>
                <a:gd name="connsiteY38" fmla="*/ 461490 h 515513"/>
                <a:gd name="connsiteX39" fmla="*/ 190310 w 662560"/>
                <a:gd name="connsiteY39" fmla="*/ 399196 h 515513"/>
                <a:gd name="connsiteX40" fmla="*/ 92203 w 662560"/>
                <a:gd name="connsiteY40" fmla="*/ 318329 h 515513"/>
                <a:gd name="connsiteX41" fmla="*/ 57722 w 662560"/>
                <a:gd name="connsiteY41" fmla="*/ 250511 h 515513"/>
                <a:gd name="connsiteX42" fmla="*/ 45340 w 662560"/>
                <a:gd name="connsiteY42" fmla="*/ 52296 h 515513"/>
                <a:gd name="connsiteX43" fmla="*/ 47721 w 662560"/>
                <a:gd name="connsiteY43" fmla="*/ 46486 h 515513"/>
                <a:gd name="connsiteX44" fmla="*/ 52674 w 662560"/>
                <a:gd name="connsiteY44" fmla="*/ 44485 h 515513"/>
                <a:gd name="connsiteX45" fmla="*/ 53627 w 662560"/>
                <a:gd name="connsiteY45" fmla="*/ 44485 h 515513"/>
                <a:gd name="connsiteX46" fmla="*/ 77344 w 662560"/>
                <a:gd name="connsiteY46" fmla="*/ 66774 h 515513"/>
                <a:gd name="connsiteX47" fmla="*/ 93060 w 662560"/>
                <a:gd name="connsiteY47" fmla="*/ 145546 h 515513"/>
                <a:gd name="connsiteX48" fmla="*/ 121635 w 662560"/>
                <a:gd name="connsiteY48" fmla="*/ 201648 h 515513"/>
                <a:gd name="connsiteX49" fmla="*/ 134780 w 662560"/>
                <a:gd name="connsiteY49" fmla="*/ 268894 h 515513"/>
                <a:gd name="connsiteX50" fmla="*/ 190310 w 662560"/>
                <a:gd name="connsiteY50" fmla="*/ 324425 h 515513"/>
                <a:gd name="connsiteX51" fmla="*/ 221429 w 662560"/>
                <a:gd name="connsiteY51" fmla="*/ 324454 h 515513"/>
                <a:gd name="connsiteX52" fmla="*/ 221457 w 662560"/>
                <a:gd name="connsiteY52" fmla="*/ 324425 h 515513"/>
                <a:gd name="connsiteX53" fmla="*/ 221457 w 662560"/>
                <a:gd name="connsiteY53" fmla="*/ 293278 h 515513"/>
                <a:gd name="connsiteX54" fmla="*/ 165926 w 662560"/>
                <a:gd name="connsiteY54" fmla="*/ 237748 h 515513"/>
                <a:gd name="connsiteX55" fmla="*/ 165926 w 662560"/>
                <a:gd name="connsiteY55" fmla="*/ 213459 h 515513"/>
                <a:gd name="connsiteX56" fmla="*/ 165926 w 662560"/>
                <a:gd name="connsiteY56" fmla="*/ 213459 h 515513"/>
                <a:gd name="connsiteX57" fmla="*/ 177928 w 662560"/>
                <a:gd name="connsiteY57" fmla="*/ 208601 h 515513"/>
                <a:gd name="connsiteX58" fmla="*/ 190215 w 662560"/>
                <a:gd name="connsiteY58" fmla="*/ 213649 h 515513"/>
                <a:gd name="connsiteX59" fmla="*/ 299943 w 662560"/>
                <a:gd name="connsiteY59" fmla="*/ 324235 h 515513"/>
                <a:gd name="connsiteX60" fmla="*/ 310611 w 662560"/>
                <a:gd name="connsiteY60" fmla="*/ 350048 h 515513"/>
                <a:gd name="connsiteX61" fmla="*/ 607315 w 662560"/>
                <a:gd name="connsiteY61" fmla="*/ 250797 h 515513"/>
                <a:gd name="connsiteX62" fmla="*/ 572739 w 662560"/>
                <a:gd name="connsiteY62" fmla="*/ 318615 h 515513"/>
                <a:gd name="connsiteX63" fmla="*/ 474727 w 662560"/>
                <a:gd name="connsiteY63" fmla="*/ 399482 h 515513"/>
                <a:gd name="connsiteX64" fmla="*/ 445295 w 662560"/>
                <a:gd name="connsiteY64" fmla="*/ 461776 h 515513"/>
                <a:gd name="connsiteX65" fmla="*/ 435198 w 662560"/>
                <a:gd name="connsiteY65" fmla="*/ 471872 h 515513"/>
                <a:gd name="connsiteX66" fmla="*/ 364523 w 662560"/>
                <a:gd name="connsiteY66" fmla="*/ 471872 h 515513"/>
                <a:gd name="connsiteX67" fmla="*/ 354426 w 662560"/>
                <a:gd name="connsiteY67" fmla="*/ 461776 h 515513"/>
                <a:gd name="connsiteX68" fmla="*/ 354426 w 662560"/>
                <a:gd name="connsiteY68" fmla="*/ 350048 h 515513"/>
                <a:gd name="connsiteX69" fmla="*/ 365094 w 662560"/>
                <a:gd name="connsiteY69" fmla="*/ 324140 h 515513"/>
                <a:gd name="connsiteX70" fmla="*/ 474822 w 662560"/>
                <a:gd name="connsiteY70" fmla="*/ 213745 h 515513"/>
                <a:gd name="connsiteX71" fmla="*/ 487109 w 662560"/>
                <a:gd name="connsiteY71" fmla="*/ 208601 h 515513"/>
                <a:gd name="connsiteX72" fmla="*/ 487109 w 662560"/>
                <a:gd name="connsiteY72" fmla="*/ 208601 h 515513"/>
                <a:gd name="connsiteX73" fmla="*/ 499111 w 662560"/>
                <a:gd name="connsiteY73" fmla="*/ 213459 h 515513"/>
                <a:gd name="connsiteX74" fmla="*/ 499111 w 662560"/>
                <a:gd name="connsiteY74" fmla="*/ 213459 h 515513"/>
                <a:gd name="connsiteX75" fmla="*/ 503969 w 662560"/>
                <a:gd name="connsiteY75" fmla="*/ 225460 h 515513"/>
                <a:gd name="connsiteX76" fmla="*/ 498920 w 662560"/>
                <a:gd name="connsiteY76" fmla="*/ 237748 h 515513"/>
                <a:gd name="connsiteX77" fmla="*/ 443390 w 662560"/>
                <a:gd name="connsiteY77" fmla="*/ 293278 h 515513"/>
                <a:gd name="connsiteX78" fmla="*/ 443390 w 662560"/>
                <a:gd name="connsiteY78" fmla="*/ 324425 h 515513"/>
                <a:gd name="connsiteX79" fmla="*/ 474536 w 662560"/>
                <a:gd name="connsiteY79" fmla="*/ 324425 h 515513"/>
                <a:gd name="connsiteX80" fmla="*/ 530067 w 662560"/>
                <a:gd name="connsiteY80" fmla="*/ 268894 h 515513"/>
                <a:gd name="connsiteX81" fmla="*/ 543212 w 662560"/>
                <a:gd name="connsiteY81" fmla="*/ 201648 h 515513"/>
                <a:gd name="connsiteX82" fmla="*/ 571787 w 662560"/>
                <a:gd name="connsiteY82" fmla="*/ 145546 h 515513"/>
                <a:gd name="connsiteX83" fmla="*/ 587408 w 662560"/>
                <a:gd name="connsiteY83" fmla="*/ 66774 h 515513"/>
                <a:gd name="connsiteX84" fmla="*/ 611030 w 662560"/>
                <a:gd name="connsiteY84" fmla="*/ 44485 h 515513"/>
                <a:gd name="connsiteX85" fmla="*/ 617126 w 662560"/>
                <a:gd name="connsiteY85" fmla="*/ 46390 h 515513"/>
                <a:gd name="connsiteX86" fmla="*/ 619412 w 662560"/>
                <a:gd name="connsiteY86" fmla="*/ 52201 h 51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2560" h="515513">
                  <a:moveTo>
                    <a:pt x="647320" y="14291"/>
                  </a:moveTo>
                  <a:cubicBezTo>
                    <a:pt x="636138" y="3718"/>
                    <a:pt x="620745" y="-1196"/>
                    <a:pt x="605505" y="956"/>
                  </a:cubicBezTo>
                  <a:cubicBezTo>
                    <a:pt x="574977" y="4928"/>
                    <a:pt x="550384" y="27922"/>
                    <a:pt x="544355" y="58106"/>
                  </a:cubicBezTo>
                  <a:lnTo>
                    <a:pt x="528734" y="136973"/>
                  </a:lnTo>
                  <a:cubicBezTo>
                    <a:pt x="526324" y="149060"/>
                    <a:pt x="520885" y="160338"/>
                    <a:pt x="512922" y="169739"/>
                  </a:cubicBezTo>
                  <a:cubicBezTo>
                    <a:pt x="504835" y="165977"/>
                    <a:pt x="496025" y="164024"/>
                    <a:pt x="487109" y="164024"/>
                  </a:cubicBezTo>
                  <a:lnTo>
                    <a:pt x="487109" y="164024"/>
                  </a:lnTo>
                  <a:cubicBezTo>
                    <a:pt x="470774" y="164015"/>
                    <a:pt x="455124" y="170568"/>
                    <a:pt x="443675" y="182217"/>
                  </a:cubicBezTo>
                  <a:lnTo>
                    <a:pt x="333947" y="292612"/>
                  </a:lnTo>
                  <a:cubicBezTo>
                    <a:pt x="333376" y="293183"/>
                    <a:pt x="332995" y="293850"/>
                    <a:pt x="332519" y="294421"/>
                  </a:cubicBezTo>
                  <a:cubicBezTo>
                    <a:pt x="332042" y="294993"/>
                    <a:pt x="331566" y="293183"/>
                    <a:pt x="330995" y="292707"/>
                  </a:cubicBezTo>
                  <a:lnTo>
                    <a:pt x="221266" y="182122"/>
                  </a:lnTo>
                  <a:cubicBezTo>
                    <a:pt x="209761" y="170577"/>
                    <a:pt x="194139" y="164062"/>
                    <a:pt x="177833" y="164024"/>
                  </a:cubicBezTo>
                  <a:lnTo>
                    <a:pt x="177833" y="164024"/>
                  </a:lnTo>
                  <a:cubicBezTo>
                    <a:pt x="168917" y="164024"/>
                    <a:pt x="160107" y="165977"/>
                    <a:pt x="152020" y="169739"/>
                  </a:cubicBezTo>
                  <a:cubicBezTo>
                    <a:pt x="144095" y="160309"/>
                    <a:pt x="138656" y="149051"/>
                    <a:pt x="136208" y="136973"/>
                  </a:cubicBezTo>
                  <a:lnTo>
                    <a:pt x="120587" y="58106"/>
                  </a:lnTo>
                  <a:cubicBezTo>
                    <a:pt x="114558" y="27922"/>
                    <a:pt x="89965" y="4928"/>
                    <a:pt x="59437" y="956"/>
                  </a:cubicBezTo>
                  <a:cubicBezTo>
                    <a:pt x="44197" y="-1196"/>
                    <a:pt x="28804" y="3718"/>
                    <a:pt x="17622" y="14291"/>
                  </a:cubicBezTo>
                  <a:cubicBezTo>
                    <a:pt x="6411" y="24778"/>
                    <a:pt x="467" y="39732"/>
                    <a:pt x="1430" y="55058"/>
                  </a:cubicBezTo>
                  <a:lnTo>
                    <a:pt x="13717" y="253273"/>
                  </a:lnTo>
                  <a:cubicBezTo>
                    <a:pt x="16146" y="291821"/>
                    <a:pt x="34415" y="327645"/>
                    <a:pt x="64199" y="352238"/>
                  </a:cubicBezTo>
                  <a:lnTo>
                    <a:pt x="162307" y="433201"/>
                  </a:lnTo>
                  <a:cubicBezTo>
                    <a:pt x="170841" y="440221"/>
                    <a:pt x="175747" y="450727"/>
                    <a:pt x="175642" y="461776"/>
                  </a:cubicBezTo>
                  <a:cubicBezTo>
                    <a:pt x="175642" y="491675"/>
                    <a:pt x="199845" y="515916"/>
                    <a:pt x="229744" y="515973"/>
                  </a:cubicBezTo>
                  <a:lnTo>
                    <a:pt x="300420" y="515973"/>
                  </a:lnTo>
                  <a:cubicBezTo>
                    <a:pt x="312011" y="515916"/>
                    <a:pt x="323270" y="512106"/>
                    <a:pt x="332519" y="505115"/>
                  </a:cubicBezTo>
                  <a:cubicBezTo>
                    <a:pt x="341806" y="512096"/>
                    <a:pt x="353093" y="515906"/>
                    <a:pt x="364713" y="515973"/>
                  </a:cubicBezTo>
                  <a:lnTo>
                    <a:pt x="435389" y="515973"/>
                  </a:lnTo>
                  <a:cubicBezTo>
                    <a:pt x="465288" y="515916"/>
                    <a:pt x="489491" y="491675"/>
                    <a:pt x="489491" y="461776"/>
                  </a:cubicBezTo>
                  <a:cubicBezTo>
                    <a:pt x="489424" y="450708"/>
                    <a:pt x="494367" y="440211"/>
                    <a:pt x="502921" y="433201"/>
                  </a:cubicBezTo>
                  <a:lnTo>
                    <a:pt x="600933" y="352238"/>
                  </a:lnTo>
                  <a:cubicBezTo>
                    <a:pt x="630718" y="327645"/>
                    <a:pt x="648987" y="291821"/>
                    <a:pt x="651416" y="253273"/>
                  </a:cubicBezTo>
                  <a:lnTo>
                    <a:pt x="663798" y="55058"/>
                  </a:lnTo>
                  <a:cubicBezTo>
                    <a:pt x="664713" y="39685"/>
                    <a:pt x="658664" y="24712"/>
                    <a:pt x="647320" y="14291"/>
                  </a:cubicBezTo>
                  <a:close/>
                  <a:moveTo>
                    <a:pt x="310325" y="461490"/>
                  </a:moveTo>
                  <a:cubicBezTo>
                    <a:pt x="310325" y="467062"/>
                    <a:pt x="305801" y="471586"/>
                    <a:pt x="300229" y="471586"/>
                  </a:cubicBezTo>
                  <a:lnTo>
                    <a:pt x="229744" y="471586"/>
                  </a:lnTo>
                  <a:cubicBezTo>
                    <a:pt x="224191" y="471539"/>
                    <a:pt x="219695" y="467043"/>
                    <a:pt x="219647" y="461490"/>
                  </a:cubicBezTo>
                  <a:cubicBezTo>
                    <a:pt x="219695" y="437382"/>
                    <a:pt x="208922" y="414522"/>
                    <a:pt x="190310" y="399196"/>
                  </a:cubicBezTo>
                  <a:lnTo>
                    <a:pt x="92203" y="318329"/>
                  </a:lnTo>
                  <a:cubicBezTo>
                    <a:pt x="71838" y="301451"/>
                    <a:pt x="59361" y="276905"/>
                    <a:pt x="57722" y="250511"/>
                  </a:cubicBezTo>
                  <a:lnTo>
                    <a:pt x="45340" y="52296"/>
                  </a:lnTo>
                  <a:cubicBezTo>
                    <a:pt x="45207" y="50095"/>
                    <a:pt x="46083" y="47962"/>
                    <a:pt x="47721" y="46486"/>
                  </a:cubicBezTo>
                  <a:cubicBezTo>
                    <a:pt x="49064" y="45219"/>
                    <a:pt x="50826" y="44505"/>
                    <a:pt x="52674" y="44485"/>
                  </a:cubicBezTo>
                  <a:lnTo>
                    <a:pt x="53627" y="44485"/>
                  </a:lnTo>
                  <a:cubicBezTo>
                    <a:pt x="65523" y="46000"/>
                    <a:pt x="75096" y="55001"/>
                    <a:pt x="77344" y="66774"/>
                  </a:cubicBezTo>
                  <a:lnTo>
                    <a:pt x="93060" y="145546"/>
                  </a:lnTo>
                  <a:cubicBezTo>
                    <a:pt x="97213" y="166529"/>
                    <a:pt x="107110" y="185951"/>
                    <a:pt x="121635" y="201648"/>
                  </a:cubicBezTo>
                  <a:cubicBezTo>
                    <a:pt x="111977" y="224651"/>
                    <a:pt x="117168" y="251216"/>
                    <a:pt x="134780" y="268894"/>
                  </a:cubicBezTo>
                  <a:lnTo>
                    <a:pt x="190310" y="324425"/>
                  </a:lnTo>
                  <a:cubicBezTo>
                    <a:pt x="198892" y="333026"/>
                    <a:pt x="212827" y="333036"/>
                    <a:pt x="221429" y="324454"/>
                  </a:cubicBezTo>
                  <a:cubicBezTo>
                    <a:pt x="221438" y="324444"/>
                    <a:pt x="221448" y="324435"/>
                    <a:pt x="221457" y="324425"/>
                  </a:cubicBezTo>
                  <a:cubicBezTo>
                    <a:pt x="230020" y="315805"/>
                    <a:pt x="230020" y="301898"/>
                    <a:pt x="221457" y="293278"/>
                  </a:cubicBezTo>
                  <a:lnTo>
                    <a:pt x="165926" y="237748"/>
                  </a:lnTo>
                  <a:cubicBezTo>
                    <a:pt x="159307" y="231004"/>
                    <a:pt x="159307" y="220203"/>
                    <a:pt x="165926" y="213459"/>
                  </a:cubicBezTo>
                  <a:lnTo>
                    <a:pt x="165926" y="213459"/>
                  </a:lnTo>
                  <a:cubicBezTo>
                    <a:pt x="169136" y="210335"/>
                    <a:pt x="173442" y="208592"/>
                    <a:pt x="177928" y="208601"/>
                  </a:cubicBezTo>
                  <a:cubicBezTo>
                    <a:pt x="182538" y="208572"/>
                    <a:pt x="186958" y="210392"/>
                    <a:pt x="190215" y="213649"/>
                  </a:cubicBezTo>
                  <a:lnTo>
                    <a:pt x="299943" y="324235"/>
                  </a:lnTo>
                  <a:cubicBezTo>
                    <a:pt x="306811" y="331064"/>
                    <a:pt x="310649" y="340361"/>
                    <a:pt x="310611" y="350048"/>
                  </a:cubicBezTo>
                  <a:close/>
                  <a:moveTo>
                    <a:pt x="607315" y="250797"/>
                  </a:moveTo>
                  <a:cubicBezTo>
                    <a:pt x="605591" y="277191"/>
                    <a:pt x="593094" y="301718"/>
                    <a:pt x="572739" y="318615"/>
                  </a:cubicBezTo>
                  <a:lnTo>
                    <a:pt x="474727" y="399482"/>
                  </a:lnTo>
                  <a:cubicBezTo>
                    <a:pt x="456058" y="414770"/>
                    <a:pt x="445247" y="437639"/>
                    <a:pt x="445295" y="461776"/>
                  </a:cubicBezTo>
                  <a:cubicBezTo>
                    <a:pt x="445295" y="467348"/>
                    <a:pt x="440770" y="471872"/>
                    <a:pt x="435198" y="471872"/>
                  </a:cubicBezTo>
                  <a:lnTo>
                    <a:pt x="364523" y="471872"/>
                  </a:lnTo>
                  <a:cubicBezTo>
                    <a:pt x="358951" y="471872"/>
                    <a:pt x="354426" y="467348"/>
                    <a:pt x="354426" y="461776"/>
                  </a:cubicBezTo>
                  <a:lnTo>
                    <a:pt x="354426" y="350048"/>
                  </a:lnTo>
                  <a:cubicBezTo>
                    <a:pt x="354379" y="340332"/>
                    <a:pt x="358227" y="331007"/>
                    <a:pt x="365094" y="324140"/>
                  </a:cubicBezTo>
                  <a:lnTo>
                    <a:pt x="474822" y="213745"/>
                  </a:lnTo>
                  <a:cubicBezTo>
                    <a:pt x="478042" y="210430"/>
                    <a:pt x="482480" y="208563"/>
                    <a:pt x="487109" y="208601"/>
                  </a:cubicBezTo>
                  <a:lnTo>
                    <a:pt x="487109" y="208601"/>
                  </a:lnTo>
                  <a:cubicBezTo>
                    <a:pt x="491596" y="208592"/>
                    <a:pt x="495901" y="210335"/>
                    <a:pt x="499111" y="213459"/>
                  </a:cubicBezTo>
                  <a:lnTo>
                    <a:pt x="499111" y="213459"/>
                  </a:lnTo>
                  <a:cubicBezTo>
                    <a:pt x="502235" y="216669"/>
                    <a:pt x="503978" y="220974"/>
                    <a:pt x="503969" y="225460"/>
                  </a:cubicBezTo>
                  <a:cubicBezTo>
                    <a:pt x="503978" y="230061"/>
                    <a:pt x="502159" y="234480"/>
                    <a:pt x="498920" y="237748"/>
                  </a:cubicBezTo>
                  <a:lnTo>
                    <a:pt x="443390" y="293278"/>
                  </a:lnTo>
                  <a:cubicBezTo>
                    <a:pt x="434827" y="301898"/>
                    <a:pt x="434827" y="315805"/>
                    <a:pt x="443390" y="324425"/>
                  </a:cubicBezTo>
                  <a:cubicBezTo>
                    <a:pt x="452010" y="332988"/>
                    <a:pt x="465916" y="332988"/>
                    <a:pt x="474536" y="324425"/>
                  </a:cubicBezTo>
                  <a:lnTo>
                    <a:pt x="530067" y="268894"/>
                  </a:lnTo>
                  <a:cubicBezTo>
                    <a:pt x="547727" y="251245"/>
                    <a:pt x="552927" y="224651"/>
                    <a:pt x="543212" y="201648"/>
                  </a:cubicBezTo>
                  <a:cubicBezTo>
                    <a:pt x="557699" y="185922"/>
                    <a:pt x="567586" y="166510"/>
                    <a:pt x="571787" y="145546"/>
                  </a:cubicBezTo>
                  <a:lnTo>
                    <a:pt x="587408" y="66774"/>
                  </a:lnTo>
                  <a:cubicBezTo>
                    <a:pt x="589646" y="55029"/>
                    <a:pt x="599171" y="46038"/>
                    <a:pt x="611030" y="44485"/>
                  </a:cubicBezTo>
                  <a:cubicBezTo>
                    <a:pt x="613239" y="44247"/>
                    <a:pt x="615449" y="44933"/>
                    <a:pt x="617126" y="46390"/>
                  </a:cubicBezTo>
                  <a:cubicBezTo>
                    <a:pt x="618716" y="47886"/>
                    <a:pt x="619555" y="50019"/>
                    <a:pt x="619412" y="5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54BEDC9-198E-4368-9E1E-9DFB5F11D43C}"/>
                </a:ext>
              </a:extLst>
            </p:cNvPr>
            <p:cNvSpPr/>
            <p:nvPr/>
          </p:nvSpPr>
          <p:spPr>
            <a:xfrm>
              <a:off x="10035920" y="7954066"/>
              <a:ext cx="374427" cy="374427"/>
            </a:xfrm>
            <a:custGeom>
              <a:avLst/>
              <a:gdLst>
                <a:gd name="connsiteX0" fmla="*/ 188495 w 374427"/>
                <a:gd name="connsiteY0" fmla="*/ 374887 h 374427"/>
                <a:gd name="connsiteX1" fmla="*/ 375756 w 374427"/>
                <a:gd name="connsiteY1" fmla="*/ 187625 h 374427"/>
                <a:gd name="connsiteX2" fmla="*/ 188495 w 374427"/>
                <a:gd name="connsiteY2" fmla="*/ 459 h 374427"/>
                <a:gd name="connsiteX3" fmla="*/ 1329 w 374427"/>
                <a:gd name="connsiteY3" fmla="*/ 187625 h 374427"/>
                <a:gd name="connsiteX4" fmla="*/ 188495 w 374427"/>
                <a:gd name="connsiteY4" fmla="*/ 374887 h 374427"/>
                <a:gd name="connsiteX5" fmla="*/ 188495 w 374427"/>
                <a:gd name="connsiteY5" fmla="*/ 44465 h 374427"/>
                <a:gd name="connsiteX6" fmla="*/ 331370 w 374427"/>
                <a:gd name="connsiteY6" fmla="*/ 187340 h 374427"/>
                <a:gd name="connsiteX7" fmla="*/ 188495 w 374427"/>
                <a:gd name="connsiteY7" fmla="*/ 330215 h 374427"/>
                <a:gd name="connsiteX8" fmla="*/ 45620 w 374427"/>
                <a:gd name="connsiteY8" fmla="*/ 187340 h 374427"/>
                <a:gd name="connsiteX9" fmla="*/ 188495 w 374427"/>
                <a:gd name="connsiteY9" fmla="*/ 44465 h 37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427" h="374427">
                  <a:moveTo>
                    <a:pt x="188495" y="374887"/>
                  </a:moveTo>
                  <a:cubicBezTo>
                    <a:pt x="291870" y="374782"/>
                    <a:pt x="375652" y="291000"/>
                    <a:pt x="375756" y="187625"/>
                  </a:cubicBezTo>
                  <a:cubicBezTo>
                    <a:pt x="375652" y="84260"/>
                    <a:pt x="291860" y="507"/>
                    <a:pt x="188495" y="459"/>
                  </a:cubicBezTo>
                  <a:cubicBezTo>
                    <a:pt x="85168" y="564"/>
                    <a:pt x="1433" y="84298"/>
                    <a:pt x="1329" y="187625"/>
                  </a:cubicBezTo>
                  <a:cubicBezTo>
                    <a:pt x="1386" y="290991"/>
                    <a:pt x="85130" y="374782"/>
                    <a:pt x="188495" y="374887"/>
                  </a:cubicBezTo>
                  <a:close/>
                  <a:moveTo>
                    <a:pt x="188495" y="44465"/>
                  </a:moveTo>
                  <a:cubicBezTo>
                    <a:pt x="267295" y="44722"/>
                    <a:pt x="331113" y="108540"/>
                    <a:pt x="331370" y="187340"/>
                  </a:cubicBezTo>
                  <a:cubicBezTo>
                    <a:pt x="331113" y="266140"/>
                    <a:pt x="267295" y="329958"/>
                    <a:pt x="188495" y="330215"/>
                  </a:cubicBezTo>
                  <a:cubicBezTo>
                    <a:pt x="109590" y="330215"/>
                    <a:pt x="45620" y="266245"/>
                    <a:pt x="45620" y="187340"/>
                  </a:cubicBezTo>
                  <a:cubicBezTo>
                    <a:pt x="45620" y="108435"/>
                    <a:pt x="109590" y="44465"/>
                    <a:pt x="188495" y="444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6367A418-B957-4DD4-B8F0-3C6B12C12446}"/>
                </a:ext>
              </a:extLst>
            </p:cNvPr>
            <p:cNvSpPr/>
            <p:nvPr/>
          </p:nvSpPr>
          <p:spPr>
            <a:xfrm>
              <a:off x="10157362" y="8026742"/>
              <a:ext cx="131923" cy="228885"/>
            </a:xfrm>
            <a:custGeom>
              <a:avLst/>
              <a:gdLst>
                <a:gd name="connsiteX0" fmla="*/ 67053 w 131923"/>
                <a:gd name="connsiteY0" fmla="*/ 137143 h 228885"/>
                <a:gd name="connsiteX1" fmla="*/ 89151 w 131923"/>
                <a:gd name="connsiteY1" fmla="*/ 152669 h 228885"/>
                <a:gd name="connsiteX2" fmla="*/ 67434 w 131923"/>
                <a:gd name="connsiteY2" fmla="*/ 168194 h 228885"/>
                <a:gd name="connsiteX3" fmla="*/ 66767 w 131923"/>
                <a:gd name="connsiteY3" fmla="*/ 168194 h 228885"/>
                <a:gd name="connsiteX4" fmla="*/ 46384 w 131923"/>
                <a:gd name="connsiteY4" fmla="*/ 157336 h 228885"/>
                <a:gd name="connsiteX5" fmla="*/ 17875 w 131923"/>
                <a:gd name="connsiteY5" fmla="*/ 145211 h 228885"/>
                <a:gd name="connsiteX6" fmla="*/ 17809 w 131923"/>
                <a:gd name="connsiteY6" fmla="*/ 145239 h 228885"/>
                <a:gd name="connsiteX7" fmla="*/ 5683 w 131923"/>
                <a:gd name="connsiteY7" fmla="*/ 173748 h 228885"/>
                <a:gd name="connsiteX8" fmla="*/ 5712 w 131923"/>
                <a:gd name="connsiteY8" fmla="*/ 173814 h 228885"/>
                <a:gd name="connsiteX9" fmla="*/ 45431 w 131923"/>
                <a:gd name="connsiteY9" fmla="*/ 208581 h 228885"/>
                <a:gd name="connsiteX10" fmla="*/ 67148 w 131923"/>
                <a:gd name="connsiteY10" fmla="*/ 229345 h 228885"/>
                <a:gd name="connsiteX11" fmla="*/ 88961 w 131923"/>
                <a:gd name="connsiteY11" fmla="*/ 208581 h 228885"/>
                <a:gd name="connsiteX12" fmla="*/ 133252 w 131923"/>
                <a:gd name="connsiteY12" fmla="*/ 152574 h 228885"/>
                <a:gd name="connsiteX13" fmla="*/ 67148 w 131923"/>
                <a:gd name="connsiteY13" fmla="*/ 92947 h 228885"/>
                <a:gd name="connsiteX14" fmla="*/ 45146 w 131923"/>
                <a:gd name="connsiteY14" fmla="*/ 77135 h 228885"/>
                <a:gd name="connsiteX15" fmla="*/ 66863 w 131923"/>
                <a:gd name="connsiteY15" fmla="*/ 61610 h 228885"/>
                <a:gd name="connsiteX16" fmla="*/ 67529 w 131923"/>
                <a:gd name="connsiteY16" fmla="*/ 61610 h 228885"/>
                <a:gd name="connsiteX17" fmla="*/ 88294 w 131923"/>
                <a:gd name="connsiteY17" fmla="*/ 72468 h 228885"/>
                <a:gd name="connsiteX18" fmla="*/ 116869 w 131923"/>
                <a:gd name="connsiteY18" fmla="*/ 84470 h 228885"/>
                <a:gd name="connsiteX19" fmla="*/ 128870 w 131923"/>
                <a:gd name="connsiteY19" fmla="*/ 55895 h 228885"/>
                <a:gd name="connsiteX20" fmla="*/ 89151 w 131923"/>
                <a:gd name="connsiteY20" fmla="*/ 21224 h 228885"/>
                <a:gd name="connsiteX21" fmla="*/ 67339 w 131923"/>
                <a:gd name="connsiteY21" fmla="*/ 459 h 228885"/>
                <a:gd name="connsiteX22" fmla="*/ 45622 w 131923"/>
                <a:gd name="connsiteY22" fmla="*/ 21224 h 228885"/>
                <a:gd name="connsiteX23" fmla="*/ 1331 w 131923"/>
                <a:gd name="connsiteY23" fmla="*/ 77231 h 228885"/>
                <a:gd name="connsiteX24" fmla="*/ 67053 w 131923"/>
                <a:gd name="connsiteY24" fmla="*/ 137143 h 22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923" h="228885">
                  <a:moveTo>
                    <a:pt x="67053" y="137143"/>
                  </a:moveTo>
                  <a:cubicBezTo>
                    <a:pt x="79055" y="137143"/>
                    <a:pt x="89151" y="144287"/>
                    <a:pt x="89151" y="152669"/>
                  </a:cubicBezTo>
                  <a:cubicBezTo>
                    <a:pt x="89151" y="161051"/>
                    <a:pt x="80198" y="168099"/>
                    <a:pt x="67434" y="168194"/>
                  </a:cubicBezTo>
                  <a:lnTo>
                    <a:pt x="66767" y="168194"/>
                  </a:lnTo>
                  <a:cubicBezTo>
                    <a:pt x="58471" y="168718"/>
                    <a:pt x="50584" y="164518"/>
                    <a:pt x="46384" y="157336"/>
                  </a:cubicBezTo>
                  <a:cubicBezTo>
                    <a:pt x="41859" y="146115"/>
                    <a:pt x="29096" y="140686"/>
                    <a:pt x="17875" y="145211"/>
                  </a:cubicBezTo>
                  <a:cubicBezTo>
                    <a:pt x="17847" y="145220"/>
                    <a:pt x="17828" y="145230"/>
                    <a:pt x="17809" y="145239"/>
                  </a:cubicBezTo>
                  <a:cubicBezTo>
                    <a:pt x="6588" y="149764"/>
                    <a:pt x="1159" y="162527"/>
                    <a:pt x="5683" y="173748"/>
                  </a:cubicBezTo>
                  <a:cubicBezTo>
                    <a:pt x="5693" y="173776"/>
                    <a:pt x="5703" y="173795"/>
                    <a:pt x="5712" y="173814"/>
                  </a:cubicBezTo>
                  <a:cubicBezTo>
                    <a:pt x="13180" y="190692"/>
                    <a:pt x="27715" y="203418"/>
                    <a:pt x="45431" y="208581"/>
                  </a:cubicBezTo>
                  <a:cubicBezTo>
                    <a:pt x="45993" y="220182"/>
                    <a:pt x="55537" y="229307"/>
                    <a:pt x="67148" y="229345"/>
                  </a:cubicBezTo>
                  <a:cubicBezTo>
                    <a:pt x="78778" y="229307"/>
                    <a:pt x="88351" y="220191"/>
                    <a:pt x="88961" y="208581"/>
                  </a:cubicBezTo>
                  <a:cubicBezTo>
                    <a:pt x="114402" y="201627"/>
                    <a:pt x="132347" y="178929"/>
                    <a:pt x="133252" y="152574"/>
                  </a:cubicBezTo>
                  <a:cubicBezTo>
                    <a:pt x="133252" y="119712"/>
                    <a:pt x="103629" y="92947"/>
                    <a:pt x="67148" y="92947"/>
                  </a:cubicBezTo>
                  <a:cubicBezTo>
                    <a:pt x="55242" y="92947"/>
                    <a:pt x="45146" y="85708"/>
                    <a:pt x="45146" y="77135"/>
                  </a:cubicBezTo>
                  <a:cubicBezTo>
                    <a:pt x="45146" y="68563"/>
                    <a:pt x="54099" y="61705"/>
                    <a:pt x="66863" y="61610"/>
                  </a:cubicBezTo>
                  <a:lnTo>
                    <a:pt x="67529" y="61610"/>
                  </a:lnTo>
                  <a:cubicBezTo>
                    <a:pt x="75968" y="60914"/>
                    <a:pt x="84055" y="65143"/>
                    <a:pt x="88294" y="72468"/>
                  </a:cubicBezTo>
                  <a:cubicBezTo>
                    <a:pt x="92942" y="83593"/>
                    <a:pt x="105667" y="88937"/>
                    <a:pt x="116869" y="84470"/>
                  </a:cubicBezTo>
                  <a:cubicBezTo>
                    <a:pt x="127994" y="79822"/>
                    <a:pt x="133338" y="67096"/>
                    <a:pt x="128870" y="55895"/>
                  </a:cubicBezTo>
                  <a:cubicBezTo>
                    <a:pt x="121403" y="39035"/>
                    <a:pt x="106868" y="26348"/>
                    <a:pt x="89151" y="21224"/>
                  </a:cubicBezTo>
                  <a:cubicBezTo>
                    <a:pt x="88541" y="9613"/>
                    <a:pt x="78969" y="497"/>
                    <a:pt x="67339" y="459"/>
                  </a:cubicBezTo>
                  <a:cubicBezTo>
                    <a:pt x="55747" y="545"/>
                    <a:pt x="46222" y="9651"/>
                    <a:pt x="45622" y="21224"/>
                  </a:cubicBezTo>
                  <a:cubicBezTo>
                    <a:pt x="20181" y="28177"/>
                    <a:pt x="2235" y="50875"/>
                    <a:pt x="1331" y="77231"/>
                  </a:cubicBezTo>
                  <a:cubicBezTo>
                    <a:pt x="1045" y="110568"/>
                    <a:pt x="31144" y="137143"/>
                    <a:pt x="67053" y="137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1E12F328-ECAC-4935-86CE-724E4B26957B}"/>
              </a:ext>
            </a:extLst>
          </p:cNvPr>
          <p:cNvGrpSpPr/>
          <p:nvPr/>
        </p:nvGrpSpPr>
        <p:grpSpPr>
          <a:xfrm>
            <a:off x="2081741" y="2500462"/>
            <a:ext cx="704854" cy="706088"/>
            <a:chOff x="4416549" y="7764995"/>
            <a:chExt cx="704854" cy="706088"/>
          </a:xfrm>
        </p:grpSpPr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8DDE5D9-90F9-43CA-84BB-ACDD50428AA5}"/>
                </a:ext>
              </a:extLst>
            </p:cNvPr>
            <p:cNvSpPr/>
            <p:nvPr/>
          </p:nvSpPr>
          <p:spPr>
            <a:xfrm>
              <a:off x="4416549" y="7764995"/>
              <a:ext cx="704854" cy="706088"/>
            </a:xfrm>
            <a:custGeom>
              <a:avLst/>
              <a:gdLst>
                <a:gd name="connsiteX0" fmla="*/ 649697 w 704854"/>
                <a:gd name="connsiteY0" fmla="*/ 359456 h 706088"/>
                <a:gd name="connsiteX1" fmla="*/ 468056 w 704854"/>
                <a:gd name="connsiteY1" fmla="*/ 177720 h 706088"/>
                <a:gd name="connsiteX2" fmla="*/ 515681 w 704854"/>
                <a:gd name="connsiteY2" fmla="*/ 83994 h 706088"/>
                <a:gd name="connsiteX3" fmla="*/ 506156 w 704854"/>
                <a:gd name="connsiteY3" fmla="*/ 18557 h 706088"/>
                <a:gd name="connsiteX4" fmla="*/ 420431 w 704854"/>
                <a:gd name="connsiteY4" fmla="*/ 18557 h 706088"/>
                <a:gd name="connsiteX5" fmla="*/ 397095 w 704854"/>
                <a:gd name="connsiteY5" fmla="*/ 17890 h 706088"/>
                <a:gd name="connsiteX6" fmla="*/ 311370 w 704854"/>
                <a:gd name="connsiteY6" fmla="*/ 17890 h 706088"/>
                <a:gd name="connsiteX7" fmla="*/ 288319 w 704854"/>
                <a:gd name="connsiteY7" fmla="*/ 17890 h 706088"/>
                <a:gd name="connsiteX8" fmla="*/ 202118 w 704854"/>
                <a:gd name="connsiteY8" fmla="*/ 17890 h 706088"/>
                <a:gd name="connsiteX9" fmla="*/ 192593 w 704854"/>
                <a:gd name="connsiteY9" fmla="*/ 82470 h 706088"/>
                <a:gd name="connsiteX10" fmla="*/ 240218 w 704854"/>
                <a:gd name="connsiteY10" fmla="*/ 177053 h 706088"/>
                <a:gd name="connsiteX11" fmla="*/ 58576 w 704854"/>
                <a:gd name="connsiteY11" fmla="*/ 358790 h 706088"/>
                <a:gd name="connsiteX12" fmla="*/ 1331 w 704854"/>
                <a:gd name="connsiteY12" fmla="*/ 496140 h 706088"/>
                <a:gd name="connsiteX13" fmla="*/ 211547 w 704854"/>
                <a:gd name="connsiteY13" fmla="*/ 706547 h 706088"/>
                <a:gd name="connsiteX14" fmla="*/ 495964 w 704854"/>
                <a:gd name="connsiteY14" fmla="*/ 706547 h 706088"/>
                <a:gd name="connsiteX15" fmla="*/ 706181 w 704854"/>
                <a:gd name="connsiteY15" fmla="*/ 496140 h 706088"/>
                <a:gd name="connsiteX16" fmla="*/ 649697 w 704854"/>
                <a:gd name="connsiteY16" fmla="*/ 359456 h 706088"/>
                <a:gd name="connsiteX17" fmla="*/ 232502 w 704854"/>
                <a:gd name="connsiteY17" fmla="*/ 49703 h 706088"/>
                <a:gd name="connsiteX18" fmla="*/ 257553 w 704854"/>
                <a:gd name="connsiteY18" fmla="*/ 51228 h 706088"/>
                <a:gd name="connsiteX19" fmla="*/ 341469 w 704854"/>
                <a:gd name="connsiteY19" fmla="*/ 49989 h 706088"/>
                <a:gd name="connsiteX20" fmla="*/ 365757 w 704854"/>
                <a:gd name="connsiteY20" fmla="*/ 49989 h 706088"/>
                <a:gd name="connsiteX21" fmla="*/ 449958 w 704854"/>
                <a:gd name="connsiteY21" fmla="*/ 51513 h 706088"/>
                <a:gd name="connsiteX22" fmla="*/ 475009 w 704854"/>
                <a:gd name="connsiteY22" fmla="*/ 49989 h 706088"/>
                <a:gd name="connsiteX23" fmla="*/ 476343 w 704854"/>
                <a:gd name="connsiteY23" fmla="*/ 63610 h 706088"/>
                <a:gd name="connsiteX24" fmla="*/ 427670 w 704854"/>
                <a:gd name="connsiteY24" fmla="*/ 160289 h 706088"/>
                <a:gd name="connsiteX25" fmla="*/ 279842 w 704854"/>
                <a:gd name="connsiteY25" fmla="*/ 160289 h 706088"/>
                <a:gd name="connsiteX26" fmla="*/ 230693 w 704854"/>
                <a:gd name="connsiteY26" fmla="*/ 62753 h 706088"/>
                <a:gd name="connsiteX27" fmla="*/ 232502 w 704854"/>
                <a:gd name="connsiteY27" fmla="*/ 49703 h 706088"/>
                <a:gd name="connsiteX28" fmla="*/ 495964 w 704854"/>
                <a:gd name="connsiteY28" fmla="*/ 662066 h 706088"/>
                <a:gd name="connsiteX29" fmla="*/ 211547 w 704854"/>
                <a:gd name="connsiteY29" fmla="*/ 662066 h 706088"/>
                <a:gd name="connsiteX30" fmla="*/ 45431 w 704854"/>
                <a:gd name="connsiteY30" fmla="*/ 496140 h 706088"/>
                <a:gd name="connsiteX31" fmla="*/ 88961 w 704854"/>
                <a:gd name="connsiteY31" fmla="*/ 391365 h 706088"/>
                <a:gd name="connsiteX32" fmla="*/ 275460 w 704854"/>
                <a:gd name="connsiteY32" fmla="*/ 204770 h 706088"/>
                <a:gd name="connsiteX33" fmla="*/ 432051 w 704854"/>
                <a:gd name="connsiteY33" fmla="*/ 204770 h 706088"/>
                <a:gd name="connsiteX34" fmla="*/ 618932 w 704854"/>
                <a:gd name="connsiteY34" fmla="*/ 390603 h 706088"/>
                <a:gd name="connsiteX35" fmla="*/ 662557 w 704854"/>
                <a:gd name="connsiteY35" fmla="*/ 495378 h 706088"/>
                <a:gd name="connsiteX36" fmla="*/ 496440 w 704854"/>
                <a:gd name="connsiteY36" fmla="*/ 662066 h 706088"/>
                <a:gd name="connsiteX37" fmla="*/ 495964 w 704854"/>
                <a:gd name="connsiteY37" fmla="*/ 662066 h 70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4854" h="706088">
                  <a:moveTo>
                    <a:pt x="649697" y="359456"/>
                  </a:moveTo>
                  <a:lnTo>
                    <a:pt x="468056" y="177720"/>
                  </a:lnTo>
                  <a:lnTo>
                    <a:pt x="515681" y="83994"/>
                  </a:lnTo>
                  <a:cubicBezTo>
                    <a:pt x="527454" y="62495"/>
                    <a:pt x="523567" y="35806"/>
                    <a:pt x="506156" y="18557"/>
                  </a:cubicBezTo>
                  <a:cubicBezTo>
                    <a:pt x="482181" y="-4380"/>
                    <a:pt x="444405" y="-4380"/>
                    <a:pt x="420431" y="18557"/>
                  </a:cubicBezTo>
                  <a:cubicBezTo>
                    <a:pt x="413630" y="24348"/>
                    <a:pt x="403553" y="24062"/>
                    <a:pt x="397095" y="17890"/>
                  </a:cubicBezTo>
                  <a:cubicBezTo>
                    <a:pt x="372968" y="-4665"/>
                    <a:pt x="335496" y="-4665"/>
                    <a:pt x="311370" y="17890"/>
                  </a:cubicBezTo>
                  <a:cubicBezTo>
                    <a:pt x="304750" y="23614"/>
                    <a:pt x="294939" y="23614"/>
                    <a:pt x="288319" y="17890"/>
                  </a:cubicBezTo>
                  <a:cubicBezTo>
                    <a:pt x="264288" y="-5351"/>
                    <a:pt x="226149" y="-5351"/>
                    <a:pt x="202118" y="17890"/>
                  </a:cubicBezTo>
                  <a:cubicBezTo>
                    <a:pt x="185030" y="34949"/>
                    <a:pt x="181163" y="61200"/>
                    <a:pt x="192593" y="82470"/>
                  </a:cubicBezTo>
                  <a:lnTo>
                    <a:pt x="240218" y="177053"/>
                  </a:lnTo>
                  <a:lnTo>
                    <a:pt x="58576" y="358790"/>
                  </a:lnTo>
                  <a:cubicBezTo>
                    <a:pt x="21733" y="394966"/>
                    <a:pt x="1093" y="444505"/>
                    <a:pt x="1331" y="496140"/>
                  </a:cubicBezTo>
                  <a:cubicBezTo>
                    <a:pt x="1378" y="612250"/>
                    <a:pt x="95438" y="706386"/>
                    <a:pt x="211547" y="706547"/>
                  </a:cubicBezTo>
                  <a:lnTo>
                    <a:pt x="495964" y="706547"/>
                  </a:lnTo>
                  <a:cubicBezTo>
                    <a:pt x="612074" y="706386"/>
                    <a:pt x="706133" y="612250"/>
                    <a:pt x="706181" y="496140"/>
                  </a:cubicBezTo>
                  <a:cubicBezTo>
                    <a:pt x="706447" y="444848"/>
                    <a:pt x="686093" y="395604"/>
                    <a:pt x="649697" y="359456"/>
                  </a:cubicBezTo>
                  <a:close/>
                  <a:moveTo>
                    <a:pt x="232502" y="49703"/>
                  </a:moveTo>
                  <a:cubicBezTo>
                    <a:pt x="239894" y="43350"/>
                    <a:pt x="250990" y="44027"/>
                    <a:pt x="257553" y="51228"/>
                  </a:cubicBezTo>
                  <a:cubicBezTo>
                    <a:pt x="281823" y="72059"/>
                    <a:pt x="317818" y="71535"/>
                    <a:pt x="341469" y="49989"/>
                  </a:cubicBezTo>
                  <a:cubicBezTo>
                    <a:pt x="348345" y="43703"/>
                    <a:pt x="358880" y="43703"/>
                    <a:pt x="365757" y="49989"/>
                  </a:cubicBezTo>
                  <a:cubicBezTo>
                    <a:pt x="389303" y="71954"/>
                    <a:pt x="425631" y="72611"/>
                    <a:pt x="449958" y="51513"/>
                  </a:cubicBezTo>
                  <a:cubicBezTo>
                    <a:pt x="456521" y="44312"/>
                    <a:pt x="467627" y="43636"/>
                    <a:pt x="475009" y="49989"/>
                  </a:cubicBezTo>
                  <a:cubicBezTo>
                    <a:pt x="478514" y="53685"/>
                    <a:pt x="479067" y="59295"/>
                    <a:pt x="476343" y="63610"/>
                  </a:cubicBezTo>
                  <a:lnTo>
                    <a:pt x="427670" y="160289"/>
                  </a:lnTo>
                  <a:lnTo>
                    <a:pt x="279842" y="160289"/>
                  </a:lnTo>
                  <a:lnTo>
                    <a:pt x="230693" y="62753"/>
                  </a:lnTo>
                  <a:cubicBezTo>
                    <a:pt x="228283" y="58495"/>
                    <a:pt x="229026" y="53152"/>
                    <a:pt x="232502" y="49703"/>
                  </a:cubicBezTo>
                  <a:close/>
                  <a:moveTo>
                    <a:pt x="495964" y="662066"/>
                  </a:moveTo>
                  <a:lnTo>
                    <a:pt x="211547" y="662066"/>
                  </a:lnTo>
                  <a:cubicBezTo>
                    <a:pt x="119945" y="661913"/>
                    <a:pt x="45698" y="587742"/>
                    <a:pt x="45431" y="496140"/>
                  </a:cubicBezTo>
                  <a:cubicBezTo>
                    <a:pt x="45422" y="456812"/>
                    <a:pt x="61081" y="419102"/>
                    <a:pt x="88961" y="391365"/>
                  </a:cubicBezTo>
                  <a:lnTo>
                    <a:pt x="275460" y="204770"/>
                  </a:lnTo>
                  <a:lnTo>
                    <a:pt x="432051" y="204770"/>
                  </a:lnTo>
                  <a:lnTo>
                    <a:pt x="618932" y="390603"/>
                  </a:lnTo>
                  <a:cubicBezTo>
                    <a:pt x="646831" y="418330"/>
                    <a:pt x="662537" y="456040"/>
                    <a:pt x="662557" y="495378"/>
                  </a:cubicBezTo>
                  <a:cubicBezTo>
                    <a:pt x="662718" y="587275"/>
                    <a:pt x="588338" y="661904"/>
                    <a:pt x="496440" y="662066"/>
                  </a:cubicBezTo>
                  <a:cubicBezTo>
                    <a:pt x="496278" y="662066"/>
                    <a:pt x="496126" y="662066"/>
                    <a:pt x="495964" y="66206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7F3E50A-D120-4787-9120-B7627600D803}"/>
                </a:ext>
              </a:extLst>
            </p:cNvPr>
            <p:cNvSpPr/>
            <p:nvPr/>
          </p:nvSpPr>
          <p:spPr>
            <a:xfrm>
              <a:off x="4504277" y="8180237"/>
              <a:ext cx="144118" cy="202644"/>
            </a:xfrm>
            <a:custGeom>
              <a:avLst/>
              <a:gdLst>
                <a:gd name="connsiteX0" fmla="*/ 123820 w 144118"/>
                <a:gd name="connsiteY0" fmla="*/ 158717 h 202644"/>
                <a:gd name="connsiteX1" fmla="*/ 45429 w 144118"/>
                <a:gd name="connsiteY1" fmla="*/ 80898 h 202644"/>
                <a:gd name="connsiteX2" fmla="*/ 45429 w 144118"/>
                <a:gd name="connsiteY2" fmla="*/ 80898 h 202644"/>
                <a:gd name="connsiteX3" fmla="*/ 63146 w 144118"/>
                <a:gd name="connsiteY3" fmla="*/ 38131 h 202644"/>
                <a:gd name="connsiteX4" fmla="*/ 63146 w 144118"/>
                <a:gd name="connsiteY4" fmla="*/ 6889 h 202644"/>
                <a:gd name="connsiteX5" fmla="*/ 31904 w 144118"/>
                <a:gd name="connsiteY5" fmla="*/ 6889 h 202644"/>
                <a:gd name="connsiteX6" fmla="*/ 1329 w 144118"/>
                <a:gd name="connsiteY6" fmla="*/ 80898 h 202644"/>
                <a:gd name="connsiteX7" fmla="*/ 123439 w 144118"/>
                <a:gd name="connsiteY7" fmla="*/ 203104 h 202644"/>
                <a:gd name="connsiteX8" fmla="*/ 145442 w 144118"/>
                <a:gd name="connsiteY8" fmla="*/ 181292 h 202644"/>
                <a:gd name="connsiteX9" fmla="*/ 145442 w 144118"/>
                <a:gd name="connsiteY9" fmla="*/ 181101 h 202644"/>
                <a:gd name="connsiteX10" fmla="*/ 124020 w 144118"/>
                <a:gd name="connsiteY10" fmla="*/ 158717 h 202644"/>
                <a:gd name="connsiteX11" fmla="*/ 123820 w 144118"/>
                <a:gd name="connsiteY11" fmla="*/ 158717 h 20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4118" h="202644">
                  <a:moveTo>
                    <a:pt x="123820" y="158717"/>
                  </a:moveTo>
                  <a:cubicBezTo>
                    <a:pt x="80681" y="158879"/>
                    <a:pt x="45592" y="124037"/>
                    <a:pt x="45429" y="80898"/>
                  </a:cubicBezTo>
                  <a:cubicBezTo>
                    <a:pt x="45429" y="80898"/>
                    <a:pt x="45429" y="80898"/>
                    <a:pt x="45429" y="80898"/>
                  </a:cubicBezTo>
                  <a:cubicBezTo>
                    <a:pt x="45439" y="64858"/>
                    <a:pt x="51811" y="49475"/>
                    <a:pt x="63146" y="38131"/>
                  </a:cubicBezTo>
                  <a:cubicBezTo>
                    <a:pt x="71718" y="29482"/>
                    <a:pt x="71718" y="15537"/>
                    <a:pt x="63146" y="6889"/>
                  </a:cubicBezTo>
                  <a:cubicBezTo>
                    <a:pt x="54497" y="-1684"/>
                    <a:pt x="40552" y="-1684"/>
                    <a:pt x="31904" y="6889"/>
                  </a:cubicBezTo>
                  <a:cubicBezTo>
                    <a:pt x="12396" y="26586"/>
                    <a:pt x="1415" y="53171"/>
                    <a:pt x="1329" y="80898"/>
                  </a:cubicBezTo>
                  <a:cubicBezTo>
                    <a:pt x="1376" y="148335"/>
                    <a:pt x="56002" y="202999"/>
                    <a:pt x="123439" y="203104"/>
                  </a:cubicBezTo>
                  <a:cubicBezTo>
                    <a:pt x="135536" y="203161"/>
                    <a:pt x="145385" y="193388"/>
                    <a:pt x="145442" y="181292"/>
                  </a:cubicBezTo>
                  <a:cubicBezTo>
                    <a:pt x="145442" y="181225"/>
                    <a:pt x="145442" y="181168"/>
                    <a:pt x="145442" y="181101"/>
                  </a:cubicBezTo>
                  <a:cubicBezTo>
                    <a:pt x="145709" y="169004"/>
                    <a:pt x="136117" y="158984"/>
                    <a:pt x="124020" y="158717"/>
                  </a:cubicBezTo>
                  <a:cubicBezTo>
                    <a:pt x="123954" y="158717"/>
                    <a:pt x="123887" y="158717"/>
                    <a:pt x="123820" y="1587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14CA0806-AB6D-40C2-9D87-AC6749E08D3C}"/>
                </a:ext>
              </a:extLst>
            </p:cNvPr>
            <p:cNvSpPr/>
            <p:nvPr/>
          </p:nvSpPr>
          <p:spPr>
            <a:xfrm>
              <a:off x="4889182" y="8180045"/>
              <a:ext cx="144112" cy="202455"/>
            </a:xfrm>
            <a:custGeom>
              <a:avLst/>
              <a:gdLst>
                <a:gd name="connsiteX0" fmla="*/ 83624 w 144112"/>
                <a:gd name="connsiteY0" fmla="*/ 6700 h 202455"/>
                <a:gd name="connsiteX1" fmla="*/ 83624 w 144112"/>
                <a:gd name="connsiteY1" fmla="*/ 37942 h 202455"/>
                <a:gd name="connsiteX2" fmla="*/ 101436 w 144112"/>
                <a:gd name="connsiteY2" fmla="*/ 80709 h 202455"/>
                <a:gd name="connsiteX3" fmla="*/ 23332 w 144112"/>
                <a:gd name="connsiteY3" fmla="*/ 158909 h 202455"/>
                <a:gd name="connsiteX4" fmla="*/ 1329 w 144112"/>
                <a:gd name="connsiteY4" fmla="*/ 180721 h 202455"/>
                <a:gd name="connsiteX5" fmla="*/ 1329 w 144112"/>
                <a:gd name="connsiteY5" fmla="*/ 180912 h 202455"/>
                <a:gd name="connsiteX6" fmla="*/ 23141 w 144112"/>
                <a:gd name="connsiteY6" fmla="*/ 202915 h 202455"/>
                <a:gd name="connsiteX7" fmla="*/ 23332 w 144112"/>
                <a:gd name="connsiteY7" fmla="*/ 202915 h 202455"/>
                <a:gd name="connsiteX8" fmla="*/ 145441 w 144112"/>
                <a:gd name="connsiteY8" fmla="*/ 81090 h 202455"/>
                <a:gd name="connsiteX9" fmla="*/ 114867 w 144112"/>
                <a:gd name="connsiteY9" fmla="*/ 7081 h 202455"/>
                <a:gd name="connsiteX10" fmla="*/ 83624 w 144112"/>
                <a:gd name="connsiteY10" fmla="*/ 6700 h 20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112" h="202455">
                  <a:moveTo>
                    <a:pt x="83624" y="6700"/>
                  </a:moveTo>
                  <a:cubicBezTo>
                    <a:pt x="75052" y="15348"/>
                    <a:pt x="75052" y="29293"/>
                    <a:pt x="83624" y="37942"/>
                  </a:cubicBezTo>
                  <a:cubicBezTo>
                    <a:pt x="94988" y="49277"/>
                    <a:pt x="101388" y="64659"/>
                    <a:pt x="101436" y="80709"/>
                  </a:cubicBezTo>
                  <a:cubicBezTo>
                    <a:pt x="101436" y="123857"/>
                    <a:pt x="66479" y="158852"/>
                    <a:pt x="23332" y="158909"/>
                  </a:cubicBezTo>
                  <a:cubicBezTo>
                    <a:pt x="11235" y="158852"/>
                    <a:pt x="1386" y="168625"/>
                    <a:pt x="1329" y="180721"/>
                  </a:cubicBezTo>
                  <a:cubicBezTo>
                    <a:pt x="1329" y="180788"/>
                    <a:pt x="1329" y="180845"/>
                    <a:pt x="1329" y="180912"/>
                  </a:cubicBezTo>
                  <a:cubicBezTo>
                    <a:pt x="1271" y="193009"/>
                    <a:pt x="11044" y="202858"/>
                    <a:pt x="23141" y="202915"/>
                  </a:cubicBezTo>
                  <a:cubicBezTo>
                    <a:pt x="23208" y="202915"/>
                    <a:pt x="23265" y="202915"/>
                    <a:pt x="23332" y="202915"/>
                  </a:cubicBezTo>
                  <a:cubicBezTo>
                    <a:pt x="90616" y="202810"/>
                    <a:pt x="145175" y="148375"/>
                    <a:pt x="145441" y="81090"/>
                  </a:cubicBezTo>
                  <a:cubicBezTo>
                    <a:pt x="145356" y="53363"/>
                    <a:pt x="134374" y="26779"/>
                    <a:pt x="114867" y="7081"/>
                  </a:cubicBezTo>
                  <a:cubicBezTo>
                    <a:pt x="106322" y="-1596"/>
                    <a:pt x="92378" y="-1768"/>
                    <a:pt x="83624" y="670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CC70B371-A095-4B04-9EFB-F4221A8C486F}"/>
                </a:ext>
              </a:extLst>
            </p:cNvPr>
            <p:cNvSpPr/>
            <p:nvPr/>
          </p:nvSpPr>
          <p:spPr>
            <a:xfrm>
              <a:off x="4694396" y="8048173"/>
              <a:ext cx="149161" cy="298894"/>
            </a:xfrm>
            <a:custGeom>
              <a:avLst/>
              <a:gdLst>
                <a:gd name="connsiteX0" fmla="*/ 76576 w 149161"/>
                <a:gd name="connsiteY0" fmla="*/ 78755 h 298894"/>
                <a:gd name="connsiteX1" fmla="*/ 106484 w 149161"/>
                <a:gd name="connsiteY1" fmla="*/ 95424 h 298894"/>
                <a:gd name="connsiteX2" fmla="*/ 128487 w 149161"/>
                <a:gd name="connsiteY2" fmla="*/ 117426 h 298894"/>
                <a:gd name="connsiteX3" fmla="*/ 150490 w 149161"/>
                <a:gd name="connsiteY3" fmla="*/ 95424 h 298894"/>
                <a:gd name="connsiteX4" fmla="*/ 103818 w 149161"/>
                <a:gd name="connsiteY4" fmla="*/ 37797 h 298894"/>
                <a:gd name="connsiteX5" fmla="*/ 103818 w 149161"/>
                <a:gd name="connsiteY5" fmla="*/ 22462 h 298894"/>
                <a:gd name="connsiteX6" fmla="*/ 82005 w 149161"/>
                <a:gd name="connsiteY6" fmla="*/ 459 h 298894"/>
                <a:gd name="connsiteX7" fmla="*/ 81815 w 149161"/>
                <a:gd name="connsiteY7" fmla="*/ 459 h 298894"/>
                <a:gd name="connsiteX8" fmla="*/ 59812 w 149161"/>
                <a:gd name="connsiteY8" fmla="*/ 22462 h 298894"/>
                <a:gd name="connsiteX9" fmla="*/ 59812 w 149161"/>
                <a:gd name="connsiteY9" fmla="*/ 38083 h 298894"/>
                <a:gd name="connsiteX10" fmla="*/ 23045 w 149161"/>
                <a:gd name="connsiteY10" fmla="*/ 72564 h 298894"/>
                <a:gd name="connsiteX11" fmla="*/ 34190 w 149161"/>
                <a:gd name="connsiteY11" fmla="*/ 127237 h 298894"/>
                <a:gd name="connsiteX12" fmla="*/ 99341 w 149161"/>
                <a:gd name="connsiteY12" fmla="*/ 199913 h 298894"/>
                <a:gd name="connsiteX13" fmla="*/ 102484 w 149161"/>
                <a:gd name="connsiteY13" fmla="*/ 207628 h 298894"/>
                <a:gd name="connsiteX14" fmla="*/ 99531 w 149161"/>
                <a:gd name="connsiteY14" fmla="*/ 213152 h 298894"/>
                <a:gd name="connsiteX15" fmla="*/ 75909 w 149161"/>
                <a:gd name="connsiteY15" fmla="*/ 221439 h 298894"/>
                <a:gd name="connsiteX16" fmla="*/ 45334 w 149161"/>
                <a:gd name="connsiteY16" fmla="*/ 199436 h 298894"/>
                <a:gd name="connsiteX17" fmla="*/ 23427 w 149161"/>
                <a:gd name="connsiteY17" fmla="*/ 177339 h 298894"/>
                <a:gd name="connsiteX18" fmla="*/ 23331 w 149161"/>
                <a:gd name="connsiteY18" fmla="*/ 177339 h 298894"/>
                <a:gd name="connsiteX19" fmla="*/ 1329 w 149161"/>
                <a:gd name="connsiteY19" fmla="*/ 199436 h 298894"/>
                <a:gd name="connsiteX20" fmla="*/ 59812 w 149161"/>
                <a:gd name="connsiteY20" fmla="*/ 263825 h 298894"/>
                <a:gd name="connsiteX21" fmla="*/ 59812 w 149161"/>
                <a:gd name="connsiteY21" fmla="*/ 277256 h 298894"/>
                <a:gd name="connsiteX22" fmla="*/ 81815 w 149161"/>
                <a:gd name="connsiteY22" fmla="*/ 299354 h 298894"/>
                <a:gd name="connsiteX23" fmla="*/ 103818 w 149161"/>
                <a:gd name="connsiteY23" fmla="*/ 277351 h 298894"/>
                <a:gd name="connsiteX24" fmla="*/ 103818 w 149161"/>
                <a:gd name="connsiteY24" fmla="*/ 277256 h 298894"/>
                <a:gd name="connsiteX25" fmla="*/ 103818 w 149161"/>
                <a:gd name="connsiteY25" fmla="*/ 260587 h 298894"/>
                <a:gd name="connsiteX26" fmla="*/ 128678 w 149161"/>
                <a:gd name="connsiteY26" fmla="*/ 246109 h 298894"/>
                <a:gd name="connsiteX27" fmla="*/ 146489 w 149161"/>
                <a:gd name="connsiteY27" fmla="*/ 210009 h 298894"/>
                <a:gd name="connsiteX28" fmla="*/ 132107 w 149161"/>
                <a:gd name="connsiteY28" fmla="*/ 170385 h 298894"/>
                <a:gd name="connsiteX29" fmla="*/ 66955 w 149161"/>
                <a:gd name="connsiteY29" fmla="*/ 97709 h 298894"/>
                <a:gd name="connsiteX30" fmla="*/ 64479 w 149161"/>
                <a:gd name="connsiteY30" fmla="*/ 87232 h 298894"/>
                <a:gd name="connsiteX31" fmla="*/ 76576 w 149161"/>
                <a:gd name="connsiteY31" fmla="*/ 78755 h 29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9161" h="298894">
                  <a:moveTo>
                    <a:pt x="76576" y="78755"/>
                  </a:moveTo>
                  <a:cubicBezTo>
                    <a:pt x="90578" y="76564"/>
                    <a:pt x="106484" y="85041"/>
                    <a:pt x="106484" y="95424"/>
                  </a:cubicBezTo>
                  <a:cubicBezTo>
                    <a:pt x="106484" y="107577"/>
                    <a:pt x="116333" y="117426"/>
                    <a:pt x="128487" y="117426"/>
                  </a:cubicBezTo>
                  <a:cubicBezTo>
                    <a:pt x="140612" y="117379"/>
                    <a:pt x="150433" y="107558"/>
                    <a:pt x="150490" y="95424"/>
                  </a:cubicBezTo>
                  <a:cubicBezTo>
                    <a:pt x="149394" y="68001"/>
                    <a:pt x="130411" y="44560"/>
                    <a:pt x="103818" y="37797"/>
                  </a:cubicBezTo>
                  <a:lnTo>
                    <a:pt x="103818" y="22462"/>
                  </a:lnTo>
                  <a:cubicBezTo>
                    <a:pt x="103875" y="10365"/>
                    <a:pt x="94102" y="517"/>
                    <a:pt x="82005" y="459"/>
                  </a:cubicBezTo>
                  <a:cubicBezTo>
                    <a:pt x="81939" y="459"/>
                    <a:pt x="81881" y="459"/>
                    <a:pt x="81815" y="459"/>
                  </a:cubicBezTo>
                  <a:cubicBezTo>
                    <a:pt x="69661" y="459"/>
                    <a:pt x="59812" y="10308"/>
                    <a:pt x="59812" y="22462"/>
                  </a:cubicBezTo>
                  <a:lnTo>
                    <a:pt x="59812" y="38083"/>
                  </a:lnTo>
                  <a:cubicBezTo>
                    <a:pt x="42791" y="43112"/>
                    <a:pt x="29161" y="55904"/>
                    <a:pt x="23045" y="72564"/>
                  </a:cubicBezTo>
                  <a:cubicBezTo>
                    <a:pt x="16283" y="91442"/>
                    <a:pt x="20579" y="112511"/>
                    <a:pt x="34190" y="127237"/>
                  </a:cubicBezTo>
                  <a:lnTo>
                    <a:pt x="99341" y="199913"/>
                  </a:lnTo>
                  <a:cubicBezTo>
                    <a:pt x="101398" y="201941"/>
                    <a:pt x="102541" y="204732"/>
                    <a:pt x="102484" y="207628"/>
                  </a:cubicBezTo>
                  <a:cubicBezTo>
                    <a:pt x="102312" y="209800"/>
                    <a:pt x="101246" y="211800"/>
                    <a:pt x="99531" y="213152"/>
                  </a:cubicBezTo>
                  <a:cubicBezTo>
                    <a:pt x="92892" y="218639"/>
                    <a:pt x="84520" y="221573"/>
                    <a:pt x="75909" y="221439"/>
                  </a:cubicBezTo>
                  <a:cubicBezTo>
                    <a:pt x="59335" y="221439"/>
                    <a:pt x="45334" y="211343"/>
                    <a:pt x="45334" y="199436"/>
                  </a:cubicBezTo>
                  <a:cubicBezTo>
                    <a:pt x="45391" y="187282"/>
                    <a:pt x="35581" y="177396"/>
                    <a:pt x="23427" y="177339"/>
                  </a:cubicBezTo>
                  <a:cubicBezTo>
                    <a:pt x="23398" y="177339"/>
                    <a:pt x="23360" y="177339"/>
                    <a:pt x="23331" y="177339"/>
                  </a:cubicBezTo>
                  <a:cubicBezTo>
                    <a:pt x="11167" y="177386"/>
                    <a:pt x="1329" y="187273"/>
                    <a:pt x="1329" y="199436"/>
                  </a:cubicBezTo>
                  <a:cubicBezTo>
                    <a:pt x="1329" y="230964"/>
                    <a:pt x="26379" y="257349"/>
                    <a:pt x="59812" y="263825"/>
                  </a:cubicBezTo>
                  <a:lnTo>
                    <a:pt x="59812" y="277256"/>
                  </a:lnTo>
                  <a:cubicBezTo>
                    <a:pt x="59812" y="289419"/>
                    <a:pt x="69651" y="299297"/>
                    <a:pt x="81815" y="299354"/>
                  </a:cubicBezTo>
                  <a:cubicBezTo>
                    <a:pt x="93969" y="299354"/>
                    <a:pt x="103818" y="289505"/>
                    <a:pt x="103818" y="277351"/>
                  </a:cubicBezTo>
                  <a:cubicBezTo>
                    <a:pt x="103818" y="277322"/>
                    <a:pt x="103818" y="277284"/>
                    <a:pt x="103818" y="277256"/>
                  </a:cubicBezTo>
                  <a:lnTo>
                    <a:pt x="103818" y="260587"/>
                  </a:lnTo>
                  <a:cubicBezTo>
                    <a:pt x="112961" y="257415"/>
                    <a:pt x="121410" y="252500"/>
                    <a:pt x="128678" y="246109"/>
                  </a:cubicBezTo>
                  <a:cubicBezTo>
                    <a:pt x="139193" y="236936"/>
                    <a:pt x="145603" y="223935"/>
                    <a:pt x="146489" y="210009"/>
                  </a:cubicBezTo>
                  <a:cubicBezTo>
                    <a:pt x="147204" y="195408"/>
                    <a:pt x="142022" y="181129"/>
                    <a:pt x="132107" y="170385"/>
                  </a:cubicBezTo>
                  <a:lnTo>
                    <a:pt x="66955" y="97709"/>
                  </a:lnTo>
                  <a:cubicBezTo>
                    <a:pt x="64222" y="94966"/>
                    <a:pt x="63270" y="90909"/>
                    <a:pt x="64479" y="87232"/>
                  </a:cubicBezTo>
                  <a:cubicBezTo>
                    <a:pt x="66622" y="82384"/>
                    <a:pt x="71280" y="79117"/>
                    <a:pt x="76576" y="7875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FB72ECAA-8998-47F3-8A72-835C5AB222A9}"/>
              </a:ext>
            </a:extLst>
          </p:cNvPr>
          <p:cNvGrpSpPr/>
          <p:nvPr/>
        </p:nvGrpSpPr>
        <p:grpSpPr>
          <a:xfrm>
            <a:off x="2079359" y="5413377"/>
            <a:ext cx="705240" cy="704860"/>
            <a:chOff x="2079359" y="5413377"/>
            <a:chExt cx="705240" cy="704860"/>
          </a:xfrm>
        </p:grpSpPr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059D2811-E4BC-4746-82B1-6E654A517005}"/>
                </a:ext>
              </a:extLst>
            </p:cNvPr>
            <p:cNvSpPr/>
            <p:nvPr/>
          </p:nvSpPr>
          <p:spPr>
            <a:xfrm>
              <a:off x="2211119" y="5413377"/>
              <a:ext cx="199519" cy="243186"/>
            </a:xfrm>
            <a:custGeom>
              <a:avLst/>
              <a:gdLst>
                <a:gd name="connsiteX0" fmla="*/ 137238 w 199519"/>
                <a:gd name="connsiteY0" fmla="*/ 237499 h 243186"/>
                <a:gd name="connsiteX1" fmla="*/ 163051 w 199519"/>
                <a:gd name="connsiteY1" fmla="*/ 248266 h 243186"/>
                <a:gd name="connsiteX2" fmla="*/ 177243 w 199519"/>
                <a:gd name="connsiteY2" fmla="*/ 245405 h 243186"/>
                <a:gd name="connsiteX3" fmla="*/ 199818 w 199519"/>
                <a:gd name="connsiteY3" fmla="*/ 211594 h 243186"/>
                <a:gd name="connsiteX4" fmla="*/ 199818 w 199519"/>
                <a:gd name="connsiteY4" fmla="*/ 27191 h 243186"/>
                <a:gd name="connsiteX5" fmla="*/ 192388 w 199519"/>
                <a:gd name="connsiteY5" fmla="*/ 10522 h 243186"/>
                <a:gd name="connsiteX6" fmla="*/ 174957 w 199519"/>
                <a:gd name="connsiteY6" fmla="*/ 5281 h 243186"/>
                <a:gd name="connsiteX7" fmla="*/ 8936 w 199519"/>
                <a:gd name="connsiteY7" fmla="*/ 73955 h 243186"/>
                <a:gd name="connsiteX8" fmla="*/ 364 w 199519"/>
                <a:gd name="connsiteY8" fmla="*/ 89959 h 243186"/>
                <a:gd name="connsiteX9" fmla="*/ 6746 w 199519"/>
                <a:gd name="connsiteY9" fmla="*/ 107009 h 243186"/>
                <a:gd name="connsiteX10" fmla="*/ 155812 w 199519"/>
                <a:gd name="connsiteY10" fmla="*/ 53385 h 243186"/>
                <a:gd name="connsiteX11" fmla="*/ 155812 w 199519"/>
                <a:gd name="connsiteY11" fmla="*/ 193878 h 243186"/>
                <a:gd name="connsiteX12" fmla="*/ 56466 w 199519"/>
                <a:gd name="connsiteY12" fmla="*/ 94531 h 243186"/>
                <a:gd name="connsiteX13" fmla="*/ 155812 w 199519"/>
                <a:gd name="connsiteY13" fmla="*/ 53385 h 24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519" h="243186">
                  <a:moveTo>
                    <a:pt x="137238" y="237499"/>
                  </a:moveTo>
                  <a:cubicBezTo>
                    <a:pt x="144049" y="244359"/>
                    <a:pt x="153354" y="248266"/>
                    <a:pt x="163051" y="248266"/>
                  </a:cubicBezTo>
                  <a:cubicBezTo>
                    <a:pt x="167918" y="248266"/>
                    <a:pt x="172747" y="247312"/>
                    <a:pt x="177243" y="245405"/>
                  </a:cubicBezTo>
                  <a:cubicBezTo>
                    <a:pt x="190950" y="239787"/>
                    <a:pt x="199875" y="226453"/>
                    <a:pt x="199818" y="211594"/>
                  </a:cubicBezTo>
                  <a:lnTo>
                    <a:pt x="199818" y="27191"/>
                  </a:lnTo>
                  <a:cubicBezTo>
                    <a:pt x="199846" y="20805"/>
                    <a:pt x="197141" y="14713"/>
                    <a:pt x="192388" y="10522"/>
                  </a:cubicBezTo>
                  <a:cubicBezTo>
                    <a:pt x="187597" y="6327"/>
                    <a:pt x="181253" y="4425"/>
                    <a:pt x="174957" y="5281"/>
                  </a:cubicBezTo>
                  <a:cubicBezTo>
                    <a:pt x="114616" y="13471"/>
                    <a:pt x="57419" y="37093"/>
                    <a:pt x="8936" y="73955"/>
                  </a:cubicBezTo>
                  <a:cubicBezTo>
                    <a:pt x="3888" y="77764"/>
                    <a:pt x="764" y="83671"/>
                    <a:pt x="364" y="89959"/>
                  </a:cubicBezTo>
                  <a:cubicBezTo>
                    <a:pt x="-131" y="96340"/>
                    <a:pt x="2202" y="102530"/>
                    <a:pt x="6746" y="107009"/>
                  </a:cubicBezTo>
                  <a:close/>
                  <a:moveTo>
                    <a:pt x="155812" y="53385"/>
                  </a:moveTo>
                  <a:lnTo>
                    <a:pt x="155812" y="193878"/>
                  </a:lnTo>
                  <a:lnTo>
                    <a:pt x="56466" y="94531"/>
                  </a:lnTo>
                  <a:cubicBezTo>
                    <a:pt x="86879" y="75007"/>
                    <a:pt x="120522" y="61096"/>
                    <a:pt x="155812" y="5338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9545526-9C23-480D-878F-43E80AC94E02}"/>
                </a:ext>
              </a:extLst>
            </p:cNvPr>
            <p:cNvSpPr/>
            <p:nvPr/>
          </p:nvSpPr>
          <p:spPr>
            <a:xfrm>
              <a:off x="2079359" y="5541510"/>
              <a:ext cx="704765" cy="576727"/>
            </a:xfrm>
            <a:custGeom>
              <a:avLst/>
              <a:gdLst>
                <a:gd name="connsiteX0" fmla="*/ 683527 w 704765"/>
                <a:gd name="connsiteY0" fmla="*/ 250911 h 576727"/>
                <a:gd name="connsiteX1" fmla="*/ 471595 w 704765"/>
                <a:gd name="connsiteY1" fmla="*/ 250911 h 576727"/>
                <a:gd name="connsiteX2" fmla="*/ 450450 w 704765"/>
                <a:gd name="connsiteY2" fmla="*/ 266817 h 576727"/>
                <a:gd name="connsiteX3" fmla="*/ 449593 w 704765"/>
                <a:gd name="connsiteY3" fmla="*/ 268719 h 576727"/>
                <a:gd name="connsiteX4" fmla="*/ 449021 w 704765"/>
                <a:gd name="connsiteY4" fmla="*/ 269673 h 576727"/>
                <a:gd name="connsiteX5" fmla="*/ 395395 w 704765"/>
                <a:gd name="connsiteY5" fmla="*/ 322730 h 576727"/>
                <a:gd name="connsiteX6" fmla="*/ 391681 w 704765"/>
                <a:gd name="connsiteY6" fmla="*/ 324251 h 576727"/>
                <a:gd name="connsiteX7" fmla="*/ 315481 w 704765"/>
                <a:gd name="connsiteY7" fmla="*/ 323488 h 576727"/>
                <a:gd name="connsiteX8" fmla="*/ 312433 w 704765"/>
                <a:gd name="connsiteY8" fmla="*/ 322158 h 576727"/>
                <a:gd name="connsiteX9" fmla="*/ 260045 w 704765"/>
                <a:gd name="connsiteY9" fmla="*/ 269673 h 576727"/>
                <a:gd name="connsiteX10" fmla="*/ 257950 w 704765"/>
                <a:gd name="connsiteY10" fmla="*/ 264627 h 576727"/>
                <a:gd name="connsiteX11" fmla="*/ 250996 w 704765"/>
                <a:gd name="connsiteY11" fmla="*/ 227764 h 576727"/>
                <a:gd name="connsiteX12" fmla="*/ 257950 w 704765"/>
                <a:gd name="connsiteY12" fmla="*/ 190901 h 576727"/>
                <a:gd name="connsiteX13" fmla="*/ 259569 w 704765"/>
                <a:gd name="connsiteY13" fmla="*/ 186808 h 576727"/>
                <a:gd name="connsiteX14" fmla="*/ 255473 w 704765"/>
                <a:gd name="connsiteY14" fmla="*/ 161470 h 576727"/>
                <a:gd name="connsiteX15" fmla="*/ 105454 w 704765"/>
                <a:gd name="connsiteY15" fmla="*/ 11544 h 576727"/>
                <a:gd name="connsiteX16" fmla="*/ 88405 w 704765"/>
                <a:gd name="connsiteY16" fmla="*/ 5163 h 576727"/>
                <a:gd name="connsiteX17" fmla="*/ 72403 w 704765"/>
                <a:gd name="connsiteY17" fmla="*/ 13735 h 576727"/>
                <a:gd name="connsiteX18" fmla="*/ 3727 w 704765"/>
                <a:gd name="connsiteY18" fmla="*/ 179567 h 576727"/>
                <a:gd name="connsiteX19" fmla="*/ 299 w 704765"/>
                <a:gd name="connsiteY19" fmla="*/ 227764 h 576727"/>
                <a:gd name="connsiteX20" fmla="*/ 3727 w 704765"/>
                <a:gd name="connsiteY20" fmla="*/ 275389 h 576727"/>
                <a:gd name="connsiteX21" fmla="*/ 72784 w 704765"/>
                <a:gd name="connsiteY21" fmla="*/ 441793 h 576727"/>
                <a:gd name="connsiteX22" fmla="*/ 140697 w 704765"/>
                <a:gd name="connsiteY22" fmla="*/ 509705 h 576727"/>
                <a:gd name="connsiteX23" fmla="*/ 306527 w 704765"/>
                <a:gd name="connsiteY23" fmla="*/ 578380 h 576727"/>
                <a:gd name="connsiteX24" fmla="*/ 354724 w 704765"/>
                <a:gd name="connsiteY24" fmla="*/ 581807 h 576727"/>
                <a:gd name="connsiteX25" fmla="*/ 402349 w 704765"/>
                <a:gd name="connsiteY25" fmla="*/ 578380 h 576727"/>
                <a:gd name="connsiteX26" fmla="*/ 568369 w 704765"/>
                <a:gd name="connsiteY26" fmla="*/ 509705 h 576727"/>
                <a:gd name="connsiteX27" fmla="*/ 636187 w 704765"/>
                <a:gd name="connsiteY27" fmla="*/ 441793 h 576727"/>
                <a:gd name="connsiteX28" fmla="*/ 704863 w 704765"/>
                <a:gd name="connsiteY28" fmla="*/ 275770 h 576727"/>
                <a:gd name="connsiteX29" fmla="*/ 699624 w 704765"/>
                <a:gd name="connsiteY29" fmla="*/ 258436 h 576727"/>
                <a:gd name="connsiteX30" fmla="*/ 683527 w 704765"/>
                <a:gd name="connsiteY30" fmla="*/ 250911 h 576727"/>
                <a:gd name="connsiteX31" fmla="*/ 601707 w 704765"/>
                <a:gd name="connsiteY31" fmla="*/ 415120 h 576727"/>
                <a:gd name="connsiteX32" fmla="*/ 542081 w 704765"/>
                <a:gd name="connsiteY32" fmla="*/ 474651 h 576727"/>
                <a:gd name="connsiteX33" fmla="*/ 396824 w 704765"/>
                <a:gd name="connsiteY33" fmla="*/ 534661 h 576727"/>
                <a:gd name="connsiteX34" fmla="*/ 312528 w 704765"/>
                <a:gd name="connsiteY34" fmla="*/ 534661 h 576727"/>
                <a:gd name="connsiteX35" fmla="*/ 167462 w 704765"/>
                <a:gd name="connsiteY35" fmla="*/ 474651 h 576727"/>
                <a:gd name="connsiteX36" fmla="*/ 107836 w 704765"/>
                <a:gd name="connsiteY36" fmla="*/ 415120 h 576727"/>
                <a:gd name="connsiteX37" fmla="*/ 47828 w 704765"/>
                <a:gd name="connsiteY37" fmla="*/ 269864 h 576727"/>
                <a:gd name="connsiteX38" fmla="*/ 44780 w 704765"/>
                <a:gd name="connsiteY38" fmla="*/ 227764 h 576727"/>
                <a:gd name="connsiteX39" fmla="*/ 47828 w 704765"/>
                <a:gd name="connsiteY39" fmla="*/ 185566 h 576727"/>
                <a:gd name="connsiteX40" fmla="*/ 93358 w 704765"/>
                <a:gd name="connsiteY40" fmla="*/ 61267 h 576727"/>
                <a:gd name="connsiteX41" fmla="*/ 214516 w 704765"/>
                <a:gd name="connsiteY41" fmla="*/ 182427 h 576727"/>
                <a:gd name="connsiteX42" fmla="*/ 207277 w 704765"/>
                <a:gd name="connsiteY42" fmla="*/ 227764 h 576727"/>
                <a:gd name="connsiteX43" fmla="*/ 216802 w 704765"/>
                <a:gd name="connsiteY43" fmla="*/ 279105 h 576727"/>
                <a:gd name="connsiteX44" fmla="*/ 220135 w 704765"/>
                <a:gd name="connsiteY44" fmla="*/ 287393 h 576727"/>
                <a:gd name="connsiteX45" fmla="*/ 294811 w 704765"/>
                <a:gd name="connsiteY45" fmla="*/ 362258 h 576727"/>
                <a:gd name="connsiteX46" fmla="*/ 301384 w 704765"/>
                <a:gd name="connsiteY46" fmla="*/ 365021 h 576727"/>
                <a:gd name="connsiteX47" fmla="*/ 406159 w 704765"/>
                <a:gd name="connsiteY47" fmla="*/ 365783 h 576727"/>
                <a:gd name="connsiteX48" fmla="*/ 414445 w 704765"/>
                <a:gd name="connsiteY48" fmla="*/ 362449 h 576727"/>
                <a:gd name="connsiteX49" fmla="*/ 485978 w 704765"/>
                <a:gd name="connsiteY49" fmla="*/ 294913 h 576727"/>
                <a:gd name="connsiteX50" fmla="*/ 657428 w 704765"/>
                <a:gd name="connsiteY50" fmla="*/ 294913 h 576727"/>
                <a:gd name="connsiteX51" fmla="*/ 601707 w 704765"/>
                <a:gd name="connsiteY51" fmla="*/ 415120 h 576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765" h="576727">
                  <a:moveTo>
                    <a:pt x="683527" y="250911"/>
                  </a:moveTo>
                  <a:lnTo>
                    <a:pt x="471595" y="250911"/>
                  </a:lnTo>
                  <a:cubicBezTo>
                    <a:pt x="462013" y="251576"/>
                    <a:pt x="453717" y="257767"/>
                    <a:pt x="450450" y="266817"/>
                  </a:cubicBezTo>
                  <a:lnTo>
                    <a:pt x="449593" y="268719"/>
                  </a:lnTo>
                  <a:lnTo>
                    <a:pt x="449021" y="269673"/>
                  </a:lnTo>
                  <a:cubicBezTo>
                    <a:pt x="438429" y="293485"/>
                    <a:pt x="419294" y="312345"/>
                    <a:pt x="395395" y="322730"/>
                  </a:cubicBezTo>
                  <a:lnTo>
                    <a:pt x="391681" y="324251"/>
                  </a:lnTo>
                  <a:cubicBezTo>
                    <a:pt x="367144" y="333967"/>
                    <a:pt x="339817" y="333683"/>
                    <a:pt x="315481" y="323488"/>
                  </a:cubicBezTo>
                  <a:lnTo>
                    <a:pt x="312433" y="322158"/>
                  </a:lnTo>
                  <a:cubicBezTo>
                    <a:pt x="289068" y="311773"/>
                    <a:pt x="270399" y="293011"/>
                    <a:pt x="260045" y="269673"/>
                  </a:cubicBezTo>
                  <a:cubicBezTo>
                    <a:pt x="260045" y="269673"/>
                    <a:pt x="258045" y="265008"/>
                    <a:pt x="257950" y="264627"/>
                  </a:cubicBezTo>
                  <a:cubicBezTo>
                    <a:pt x="253254" y="252911"/>
                    <a:pt x="250892" y="240433"/>
                    <a:pt x="250996" y="227764"/>
                  </a:cubicBezTo>
                  <a:cubicBezTo>
                    <a:pt x="250892" y="215095"/>
                    <a:pt x="253254" y="202616"/>
                    <a:pt x="257950" y="190901"/>
                  </a:cubicBezTo>
                  <a:cubicBezTo>
                    <a:pt x="257950" y="190138"/>
                    <a:pt x="259378" y="187566"/>
                    <a:pt x="259569" y="186808"/>
                  </a:cubicBezTo>
                  <a:cubicBezTo>
                    <a:pt x="263808" y="178330"/>
                    <a:pt x="262160" y="168140"/>
                    <a:pt x="255473" y="161470"/>
                  </a:cubicBezTo>
                  <a:lnTo>
                    <a:pt x="105454" y="11544"/>
                  </a:lnTo>
                  <a:cubicBezTo>
                    <a:pt x="101016" y="6973"/>
                    <a:pt x="94758" y="4591"/>
                    <a:pt x="88405" y="5163"/>
                  </a:cubicBezTo>
                  <a:cubicBezTo>
                    <a:pt x="82080" y="5545"/>
                    <a:pt x="76241" y="8689"/>
                    <a:pt x="72403" y="13735"/>
                  </a:cubicBezTo>
                  <a:cubicBezTo>
                    <a:pt x="35531" y="62123"/>
                    <a:pt x="11862" y="119273"/>
                    <a:pt x="3727" y="179567"/>
                  </a:cubicBezTo>
                  <a:cubicBezTo>
                    <a:pt x="1527" y="195570"/>
                    <a:pt x="375" y="211667"/>
                    <a:pt x="299" y="227764"/>
                  </a:cubicBezTo>
                  <a:cubicBezTo>
                    <a:pt x="384" y="243670"/>
                    <a:pt x="1537" y="259576"/>
                    <a:pt x="3727" y="275389"/>
                  </a:cubicBezTo>
                  <a:cubicBezTo>
                    <a:pt x="11881" y="335873"/>
                    <a:pt x="35684" y="393307"/>
                    <a:pt x="72784" y="441793"/>
                  </a:cubicBezTo>
                  <a:cubicBezTo>
                    <a:pt x="92319" y="467317"/>
                    <a:pt x="115160" y="490176"/>
                    <a:pt x="140697" y="509705"/>
                  </a:cubicBezTo>
                  <a:cubicBezTo>
                    <a:pt x="189093" y="546568"/>
                    <a:pt x="246234" y="570282"/>
                    <a:pt x="306527" y="578380"/>
                  </a:cubicBezTo>
                  <a:cubicBezTo>
                    <a:pt x="322491" y="580663"/>
                    <a:pt x="338598" y="581807"/>
                    <a:pt x="354724" y="581807"/>
                  </a:cubicBezTo>
                  <a:cubicBezTo>
                    <a:pt x="370659" y="581714"/>
                    <a:pt x="386566" y="580570"/>
                    <a:pt x="402349" y="578380"/>
                  </a:cubicBezTo>
                  <a:cubicBezTo>
                    <a:pt x="462699" y="570282"/>
                    <a:pt x="519906" y="546568"/>
                    <a:pt x="568369" y="509705"/>
                  </a:cubicBezTo>
                  <a:cubicBezTo>
                    <a:pt x="593877" y="490176"/>
                    <a:pt x="616680" y="467317"/>
                    <a:pt x="636187" y="441793"/>
                  </a:cubicBezTo>
                  <a:cubicBezTo>
                    <a:pt x="673097" y="393307"/>
                    <a:pt x="696766" y="336157"/>
                    <a:pt x="704863" y="275770"/>
                  </a:cubicBezTo>
                  <a:cubicBezTo>
                    <a:pt x="705720" y="269482"/>
                    <a:pt x="703815" y="263199"/>
                    <a:pt x="699624" y="258436"/>
                  </a:cubicBezTo>
                  <a:cubicBezTo>
                    <a:pt x="695576" y="253767"/>
                    <a:pt x="689718" y="251004"/>
                    <a:pt x="683527" y="250911"/>
                  </a:cubicBezTo>
                  <a:close/>
                  <a:moveTo>
                    <a:pt x="601707" y="415120"/>
                  </a:moveTo>
                  <a:cubicBezTo>
                    <a:pt x="584533" y="437504"/>
                    <a:pt x="564483" y="457508"/>
                    <a:pt x="542081" y="474651"/>
                  </a:cubicBezTo>
                  <a:cubicBezTo>
                    <a:pt x="499723" y="506942"/>
                    <a:pt x="449650" y="527708"/>
                    <a:pt x="396824" y="534661"/>
                  </a:cubicBezTo>
                  <a:cubicBezTo>
                    <a:pt x="368878" y="538852"/>
                    <a:pt x="340474" y="538852"/>
                    <a:pt x="312528" y="534661"/>
                  </a:cubicBezTo>
                  <a:cubicBezTo>
                    <a:pt x="259759" y="527708"/>
                    <a:pt x="209744" y="506942"/>
                    <a:pt x="167462" y="474651"/>
                  </a:cubicBezTo>
                  <a:cubicBezTo>
                    <a:pt x="145031" y="457508"/>
                    <a:pt x="124981" y="437504"/>
                    <a:pt x="107836" y="415120"/>
                  </a:cubicBezTo>
                  <a:cubicBezTo>
                    <a:pt x="75584" y="372736"/>
                    <a:pt x="54905" y="322632"/>
                    <a:pt x="47828" y="269864"/>
                  </a:cubicBezTo>
                  <a:cubicBezTo>
                    <a:pt x="45847" y="255957"/>
                    <a:pt x="44828" y="241861"/>
                    <a:pt x="44780" y="227764"/>
                  </a:cubicBezTo>
                  <a:cubicBezTo>
                    <a:pt x="44828" y="213667"/>
                    <a:pt x="45847" y="199570"/>
                    <a:pt x="47828" y="185566"/>
                  </a:cubicBezTo>
                  <a:cubicBezTo>
                    <a:pt x="53714" y="141276"/>
                    <a:pt x="69259" y="98893"/>
                    <a:pt x="93358" y="61267"/>
                  </a:cubicBezTo>
                  <a:lnTo>
                    <a:pt x="214516" y="182427"/>
                  </a:lnTo>
                  <a:cubicBezTo>
                    <a:pt x="209639" y="196998"/>
                    <a:pt x="207191" y="212332"/>
                    <a:pt x="207277" y="227764"/>
                  </a:cubicBezTo>
                  <a:cubicBezTo>
                    <a:pt x="207153" y="245288"/>
                    <a:pt x="210382" y="262720"/>
                    <a:pt x="216802" y="279105"/>
                  </a:cubicBezTo>
                  <a:cubicBezTo>
                    <a:pt x="217640" y="281960"/>
                    <a:pt x="218764" y="284723"/>
                    <a:pt x="220135" y="287393"/>
                  </a:cubicBezTo>
                  <a:cubicBezTo>
                    <a:pt x="234890" y="320730"/>
                    <a:pt x="261502" y="347398"/>
                    <a:pt x="294811" y="362258"/>
                  </a:cubicBezTo>
                  <a:cubicBezTo>
                    <a:pt x="296917" y="363402"/>
                    <a:pt x="299117" y="364258"/>
                    <a:pt x="301384" y="365021"/>
                  </a:cubicBezTo>
                  <a:cubicBezTo>
                    <a:pt x="335045" y="378066"/>
                    <a:pt x="372316" y="378355"/>
                    <a:pt x="406159" y="365783"/>
                  </a:cubicBezTo>
                  <a:cubicBezTo>
                    <a:pt x="409007" y="364923"/>
                    <a:pt x="411778" y="363779"/>
                    <a:pt x="414445" y="362449"/>
                  </a:cubicBezTo>
                  <a:cubicBezTo>
                    <a:pt x="445287" y="348733"/>
                    <a:pt x="470529" y="324921"/>
                    <a:pt x="485978" y="294913"/>
                  </a:cubicBezTo>
                  <a:lnTo>
                    <a:pt x="657428" y="294913"/>
                  </a:lnTo>
                  <a:cubicBezTo>
                    <a:pt x="647789" y="338538"/>
                    <a:pt x="628768" y="379592"/>
                    <a:pt x="601707" y="41512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405FA17-A592-4DAD-B541-9C69E9D56864}"/>
                </a:ext>
              </a:extLst>
            </p:cNvPr>
            <p:cNvSpPr/>
            <p:nvPr/>
          </p:nvSpPr>
          <p:spPr>
            <a:xfrm>
              <a:off x="2456929" y="5413377"/>
              <a:ext cx="327670" cy="327669"/>
            </a:xfrm>
            <a:custGeom>
              <a:avLst/>
              <a:gdLst>
                <a:gd name="connsiteX0" fmla="*/ 16110 w 327670"/>
                <a:gd name="connsiteY0" fmla="*/ 260172 h 327669"/>
                <a:gd name="connsiteX1" fmla="*/ 19063 w 327670"/>
                <a:gd name="connsiteY1" fmla="*/ 261502 h 327669"/>
                <a:gd name="connsiteX2" fmla="*/ 71450 w 327670"/>
                <a:gd name="connsiteY2" fmla="*/ 313987 h 327669"/>
                <a:gd name="connsiteX3" fmla="*/ 72784 w 327670"/>
                <a:gd name="connsiteY3" fmla="*/ 316559 h 327669"/>
                <a:gd name="connsiteX4" fmla="*/ 94025 w 327670"/>
                <a:gd name="connsiteY4" fmla="*/ 332749 h 327669"/>
                <a:gd name="connsiteX5" fmla="*/ 305956 w 327670"/>
                <a:gd name="connsiteY5" fmla="*/ 332749 h 327669"/>
                <a:gd name="connsiteX6" fmla="*/ 322529 w 327670"/>
                <a:gd name="connsiteY6" fmla="*/ 325224 h 327669"/>
                <a:gd name="connsiteX7" fmla="*/ 327768 w 327670"/>
                <a:gd name="connsiteY7" fmla="*/ 307890 h 327669"/>
                <a:gd name="connsiteX8" fmla="*/ 259093 w 327670"/>
                <a:gd name="connsiteY8" fmla="*/ 141868 h 327669"/>
                <a:gd name="connsiteX9" fmla="*/ 191180 w 327670"/>
                <a:gd name="connsiteY9" fmla="*/ 73955 h 327669"/>
                <a:gd name="connsiteX10" fmla="*/ 25254 w 327670"/>
                <a:gd name="connsiteY10" fmla="*/ 5281 h 327669"/>
                <a:gd name="connsiteX11" fmla="*/ 7823 w 327670"/>
                <a:gd name="connsiteY11" fmla="*/ 10522 h 327669"/>
                <a:gd name="connsiteX12" fmla="*/ 299 w 327670"/>
                <a:gd name="connsiteY12" fmla="*/ 27191 h 327669"/>
                <a:gd name="connsiteX13" fmla="*/ 299 w 327670"/>
                <a:gd name="connsiteY13" fmla="*/ 239406 h 327669"/>
                <a:gd name="connsiteX14" fmla="*/ 16110 w 327670"/>
                <a:gd name="connsiteY14" fmla="*/ 260172 h 327669"/>
                <a:gd name="connsiteX15" fmla="*/ 44685 w 327670"/>
                <a:gd name="connsiteY15" fmla="*/ 53385 h 327669"/>
                <a:gd name="connsiteX16" fmla="*/ 164795 w 327670"/>
                <a:gd name="connsiteY16" fmla="*/ 109009 h 327669"/>
                <a:gd name="connsiteX17" fmla="*/ 224327 w 327670"/>
                <a:gd name="connsiteY17" fmla="*/ 168540 h 327669"/>
                <a:gd name="connsiteX18" fmla="*/ 280048 w 327670"/>
                <a:gd name="connsiteY18" fmla="*/ 288747 h 327669"/>
                <a:gd name="connsiteX19" fmla="*/ 108598 w 327670"/>
                <a:gd name="connsiteY19" fmla="*/ 288747 h 327669"/>
                <a:gd name="connsiteX20" fmla="*/ 44685 w 327670"/>
                <a:gd name="connsiteY20" fmla="*/ 224737 h 32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7670" h="327669">
                  <a:moveTo>
                    <a:pt x="16110" y="260172"/>
                  </a:moveTo>
                  <a:lnTo>
                    <a:pt x="19063" y="261502"/>
                  </a:lnTo>
                  <a:cubicBezTo>
                    <a:pt x="42447" y="271888"/>
                    <a:pt x="61125" y="290556"/>
                    <a:pt x="71450" y="313987"/>
                  </a:cubicBezTo>
                  <a:lnTo>
                    <a:pt x="72784" y="316559"/>
                  </a:lnTo>
                  <a:cubicBezTo>
                    <a:pt x="75403" y="326084"/>
                    <a:pt x="84100" y="332749"/>
                    <a:pt x="94025" y="332749"/>
                  </a:cubicBezTo>
                  <a:lnTo>
                    <a:pt x="305956" y="332749"/>
                  </a:lnTo>
                  <a:cubicBezTo>
                    <a:pt x="312318" y="332749"/>
                    <a:pt x="318376" y="330084"/>
                    <a:pt x="322529" y="325224"/>
                  </a:cubicBezTo>
                  <a:cubicBezTo>
                    <a:pt x="326720" y="320461"/>
                    <a:pt x="328625" y="314178"/>
                    <a:pt x="327768" y="307890"/>
                  </a:cubicBezTo>
                  <a:cubicBezTo>
                    <a:pt x="319672" y="247503"/>
                    <a:pt x="296002" y="190353"/>
                    <a:pt x="259093" y="141868"/>
                  </a:cubicBezTo>
                  <a:cubicBezTo>
                    <a:pt x="239576" y="116344"/>
                    <a:pt x="216745" y="93484"/>
                    <a:pt x="191180" y="73955"/>
                  </a:cubicBezTo>
                  <a:cubicBezTo>
                    <a:pt x="142726" y="37093"/>
                    <a:pt x="85566" y="13471"/>
                    <a:pt x="25254" y="5281"/>
                  </a:cubicBezTo>
                  <a:cubicBezTo>
                    <a:pt x="18958" y="4425"/>
                    <a:pt x="12614" y="6327"/>
                    <a:pt x="7823" y="10522"/>
                  </a:cubicBezTo>
                  <a:cubicBezTo>
                    <a:pt x="3042" y="14713"/>
                    <a:pt x="308" y="20805"/>
                    <a:pt x="299" y="27191"/>
                  </a:cubicBezTo>
                  <a:lnTo>
                    <a:pt x="299" y="239406"/>
                  </a:lnTo>
                  <a:cubicBezTo>
                    <a:pt x="822" y="248931"/>
                    <a:pt x="7080" y="257121"/>
                    <a:pt x="16110" y="260172"/>
                  </a:cubicBezTo>
                  <a:close/>
                  <a:moveTo>
                    <a:pt x="44685" y="53385"/>
                  </a:moveTo>
                  <a:cubicBezTo>
                    <a:pt x="88291" y="63003"/>
                    <a:pt x="129277" y="81960"/>
                    <a:pt x="164795" y="109009"/>
                  </a:cubicBezTo>
                  <a:cubicBezTo>
                    <a:pt x="187198" y="126152"/>
                    <a:pt x="207210" y="146156"/>
                    <a:pt x="224327" y="168540"/>
                  </a:cubicBezTo>
                  <a:cubicBezTo>
                    <a:pt x="251425" y="204068"/>
                    <a:pt x="270437" y="245122"/>
                    <a:pt x="280048" y="288747"/>
                  </a:cubicBezTo>
                  <a:lnTo>
                    <a:pt x="108598" y="288747"/>
                  </a:lnTo>
                  <a:cubicBezTo>
                    <a:pt x="94491" y="261311"/>
                    <a:pt x="72146" y="238931"/>
                    <a:pt x="44685" y="22473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552F4F64-E50E-45C0-A8BF-E97B919FCFC2}"/>
              </a:ext>
            </a:extLst>
          </p:cNvPr>
          <p:cNvGrpSpPr/>
          <p:nvPr/>
        </p:nvGrpSpPr>
        <p:grpSpPr>
          <a:xfrm>
            <a:off x="682352" y="5413610"/>
            <a:ext cx="574167" cy="704857"/>
            <a:chOff x="713708" y="3962582"/>
            <a:chExt cx="574167" cy="704857"/>
          </a:xfrm>
          <a:solidFill>
            <a:srgbClr val="353535"/>
          </a:solidFill>
        </p:grpSpPr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827F8CAD-3647-4301-9818-05D69B7E67D1}"/>
                </a:ext>
              </a:extLst>
            </p:cNvPr>
            <p:cNvSpPr/>
            <p:nvPr/>
          </p:nvSpPr>
          <p:spPr>
            <a:xfrm>
              <a:off x="713708" y="3962582"/>
              <a:ext cx="574167" cy="704857"/>
            </a:xfrm>
            <a:custGeom>
              <a:avLst/>
              <a:gdLst>
                <a:gd name="connsiteX0" fmla="*/ 440931 w 574167"/>
                <a:gd name="connsiteY0" fmla="*/ 469242 h 704857"/>
                <a:gd name="connsiteX1" fmla="*/ 463028 w 574167"/>
                <a:gd name="connsiteY1" fmla="*/ 447141 h 704857"/>
                <a:gd name="connsiteX2" fmla="*/ 491603 w 574167"/>
                <a:gd name="connsiteY2" fmla="*/ 106051 h 704857"/>
                <a:gd name="connsiteX3" fmla="*/ 305580 w 574167"/>
                <a:gd name="connsiteY3" fmla="*/ 6708 h 704857"/>
                <a:gd name="connsiteX4" fmla="*/ 108699 w 574167"/>
                <a:gd name="connsiteY4" fmla="*/ 80717 h 704857"/>
                <a:gd name="connsiteX5" fmla="*/ 108699 w 574167"/>
                <a:gd name="connsiteY5" fmla="*/ 441523 h 704857"/>
                <a:gd name="connsiteX6" fmla="*/ 136131 w 574167"/>
                <a:gd name="connsiteY6" fmla="*/ 468954 h 704857"/>
                <a:gd name="connsiteX7" fmla="*/ 1352 w 574167"/>
                <a:gd name="connsiteY7" fmla="*/ 580589 h 704857"/>
                <a:gd name="connsiteX8" fmla="*/ 288626 w 574167"/>
                <a:gd name="connsiteY8" fmla="*/ 710986 h 704857"/>
                <a:gd name="connsiteX9" fmla="*/ 575519 w 574167"/>
                <a:gd name="connsiteY9" fmla="*/ 580589 h 704857"/>
                <a:gd name="connsiteX10" fmla="*/ 440931 w 574167"/>
                <a:gd name="connsiteY10" fmla="*/ 469242 h 704857"/>
                <a:gd name="connsiteX11" fmla="*/ 139369 w 574167"/>
                <a:gd name="connsiteY11" fmla="*/ 111864 h 704857"/>
                <a:gd name="connsiteX12" fmla="*/ 288531 w 574167"/>
                <a:gd name="connsiteY12" fmla="*/ 50235 h 704857"/>
                <a:gd name="connsiteX13" fmla="*/ 302246 w 574167"/>
                <a:gd name="connsiteY13" fmla="*/ 50235 h 704857"/>
                <a:gd name="connsiteX14" fmla="*/ 456266 w 574167"/>
                <a:gd name="connsiteY14" fmla="*/ 132533 h 704857"/>
                <a:gd name="connsiteX15" fmla="*/ 431881 w 574167"/>
                <a:gd name="connsiteY15" fmla="*/ 415613 h 704857"/>
                <a:gd name="connsiteX16" fmla="*/ 293578 w 574167"/>
                <a:gd name="connsiteY16" fmla="*/ 554014 h 704857"/>
                <a:gd name="connsiteX17" fmla="*/ 283101 w 574167"/>
                <a:gd name="connsiteY17" fmla="*/ 554014 h 704857"/>
                <a:gd name="connsiteX18" fmla="*/ 139178 w 574167"/>
                <a:gd name="connsiteY18" fmla="*/ 409995 h 704857"/>
                <a:gd name="connsiteX19" fmla="*/ 139369 w 574167"/>
                <a:gd name="connsiteY19" fmla="*/ 111864 h 704857"/>
                <a:gd name="connsiteX20" fmla="*/ 287959 w 574167"/>
                <a:gd name="connsiteY20" fmla="*/ 666886 h 704857"/>
                <a:gd name="connsiteX21" fmla="*/ 44785 w 574167"/>
                <a:gd name="connsiteY21" fmla="*/ 580589 h 704857"/>
                <a:gd name="connsiteX22" fmla="*/ 172135 w 574167"/>
                <a:gd name="connsiteY22" fmla="*/ 505724 h 704857"/>
                <a:gd name="connsiteX23" fmla="*/ 251954 w 574167"/>
                <a:gd name="connsiteY23" fmla="*/ 585542 h 704857"/>
                <a:gd name="connsiteX24" fmla="*/ 288340 w 574167"/>
                <a:gd name="connsiteY24" fmla="*/ 600495 h 704857"/>
                <a:gd name="connsiteX25" fmla="*/ 324725 w 574167"/>
                <a:gd name="connsiteY25" fmla="*/ 585542 h 704857"/>
                <a:gd name="connsiteX26" fmla="*/ 404260 w 574167"/>
                <a:gd name="connsiteY26" fmla="*/ 506008 h 704857"/>
                <a:gd name="connsiteX27" fmla="*/ 530846 w 574167"/>
                <a:gd name="connsiteY27" fmla="*/ 580589 h 704857"/>
                <a:gd name="connsiteX28" fmla="*/ 287959 w 574167"/>
                <a:gd name="connsiteY28" fmla="*/ 666886 h 70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4167" h="704857">
                  <a:moveTo>
                    <a:pt x="440931" y="469242"/>
                  </a:moveTo>
                  <a:lnTo>
                    <a:pt x="463028" y="447141"/>
                  </a:lnTo>
                  <a:cubicBezTo>
                    <a:pt x="556754" y="353417"/>
                    <a:pt x="568851" y="206826"/>
                    <a:pt x="491603" y="106051"/>
                  </a:cubicBezTo>
                  <a:cubicBezTo>
                    <a:pt x="446741" y="47664"/>
                    <a:pt x="379018" y="11470"/>
                    <a:pt x="305580" y="6708"/>
                  </a:cubicBezTo>
                  <a:cubicBezTo>
                    <a:pt x="232333" y="1755"/>
                    <a:pt x="160514" y="28711"/>
                    <a:pt x="108699" y="80717"/>
                  </a:cubicBezTo>
                  <a:cubicBezTo>
                    <a:pt x="9162" y="180441"/>
                    <a:pt x="9162" y="341794"/>
                    <a:pt x="108699" y="441523"/>
                  </a:cubicBezTo>
                  <a:lnTo>
                    <a:pt x="136131" y="468954"/>
                  </a:lnTo>
                  <a:cubicBezTo>
                    <a:pt x="50977" y="491911"/>
                    <a:pt x="1352" y="532294"/>
                    <a:pt x="1352" y="580589"/>
                  </a:cubicBezTo>
                  <a:cubicBezTo>
                    <a:pt x="1352" y="665268"/>
                    <a:pt x="149371" y="710986"/>
                    <a:pt x="288626" y="710986"/>
                  </a:cubicBezTo>
                  <a:cubicBezTo>
                    <a:pt x="427882" y="710986"/>
                    <a:pt x="575519" y="665268"/>
                    <a:pt x="575519" y="580589"/>
                  </a:cubicBezTo>
                  <a:cubicBezTo>
                    <a:pt x="574852" y="532485"/>
                    <a:pt x="525132" y="492195"/>
                    <a:pt x="440931" y="469242"/>
                  </a:cubicBezTo>
                  <a:close/>
                  <a:moveTo>
                    <a:pt x="139369" y="111864"/>
                  </a:moveTo>
                  <a:cubicBezTo>
                    <a:pt x="178993" y="72336"/>
                    <a:pt x="232619" y="50235"/>
                    <a:pt x="288531" y="50235"/>
                  </a:cubicBezTo>
                  <a:cubicBezTo>
                    <a:pt x="293103" y="50235"/>
                    <a:pt x="298056" y="50235"/>
                    <a:pt x="302246" y="50235"/>
                  </a:cubicBezTo>
                  <a:cubicBezTo>
                    <a:pt x="363111" y="53952"/>
                    <a:pt x="419309" y="83954"/>
                    <a:pt x="456266" y="132533"/>
                  </a:cubicBezTo>
                  <a:cubicBezTo>
                    <a:pt x="520464" y="215779"/>
                    <a:pt x="509987" y="337511"/>
                    <a:pt x="431881" y="415613"/>
                  </a:cubicBezTo>
                  <a:lnTo>
                    <a:pt x="293578" y="554014"/>
                  </a:lnTo>
                  <a:cubicBezTo>
                    <a:pt x="290626" y="556870"/>
                    <a:pt x="286054" y="556870"/>
                    <a:pt x="283101" y="554014"/>
                  </a:cubicBezTo>
                  <a:lnTo>
                    <a:pt x="139178" y="409995"/>
                  </a:lnTo>
                  <a:cubicBezTo>
                    <a:pt x="57168" y="327507"/>
                    <a:pt x="57264" y="194255"/>
                    <a:pt x="139369" y="111864"/>
                  </a:cubicBezTo>
                  <a:close/>
                  <a:moveTo>
                    <a:pt x="287959" y="666886"/>
                  </a:moveTo>
                  <a:cubicBezTo>
                    <a:pt x="137274" y="666886"/>
                    <a:pt x="44785" y="616592"/>
                    <a:pt x="44785" y="580589"/>
                  </a:cubicBezTo>
                  <a:cubicBezTo>
                    <a:pt x="44785" y="556014"/>
                    <a:pt x="88791" y="523439"/>
                    <a:pt x="172135" y="505724"/>
                  </a:cubicBezTo>
                  <a:lnTo>
                    <a:pt x="251954" y="585542"/>
                  </a:lnTo>
                  <a:cubicBezTo>
                    <a:pt x="261574" y="595160"/>
                    <a:pt x="274719" y="600495"/>
                    <a:pt x="288340" y="600495"/>
                  </a:cubicBezTo>
                  <a:cubicBezTo>
                    <a:pt x="301960" y="600495"/>
                    <a:pt x="315105" y="595160"/>
                    <a:pt x="324725" y="585542"/>
                  </a:cubicBezTo>
                  <a:lnTo>
                    <a:pt x="404260" y="506008"/>
                  </a:lnTo>
                  <a:cubicBezTo>
                    <a:pt x="487127" y="523439"/>
                    <a:pt x="530846" y="556014"/>
                    <a:pt x="530846" y="580589"/>
                  </a:cubicBezTo>
                  <a:cubicBezTo>
                    <a:pt x="530846" y="616592"/>
                    <a:pt x="438454" y="666886"/>
                    <a:pt x="287959" y="6668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2BFFD99-669B-4EEB-953E-81CEFEDFC4BE}"/>
                </a:ext>
              </a:extLst>
            </p:cNvPr>
            <p:cNvSpPr/>
            <p:nvPr/>
          </p:nvSpPr>
          <p:spPr>
            <a:xfrm>
              <a:off x="880681" y="4098038"/>
              <a:ext cx="238981" cy="238980"/>
            </a:xfrm>
            <a:custGeom>
              <a:avLst/>
              <a:gdLst>
                <a:gd name="connsiteX0" fmla="*/ 120795 w 238981"/>
                <a:gd name="connsiteY0" fmla="*/ 245109 h 238980"/>
                <a:gd name="connsiteX1" fmla="*/ 240334 w 238981"/>
                <a:gd name="connsiteY1" fmla="*/ 125567 h 238980"/>
                <a:gd name="connsiteX2" fmla="*/ 120795 w 238981"/>
                <a:gd name="connsiteY2" fmla="*/ 6128 h 238980"/>
                <a:gd name="connsiteX3" fmla="*/ 1352 w 238981"/>
                <a:gd name="connsiteY3" fmla="*/ 125567 h 238980"/>
                <a:gd name="connsiteX4" fmla="*/ 120795 w 238981"/>
                <a:gd name="connsiteY4" fmla="*/ 245109 h 238980"/>
                <a:gd name="connsiteX5" fmla="*/ 120795 w 238981"/>
                <a:gd name="connsiteY5" fmla="*/ 50130 h 238980"/>
                <a:gd name="connsiteX6" fmla="*/ 196233 w 238981"/>
                <a:gd name="connsiteY6" fmla="*/ 125567 h 238980"/>
                <a:gd name="connsiteX7" fmla="*/ 120795 w 238981"/>
                <a:gd name="connsiteY7" fmla="*/ 201009 h 238980"/>
                <a:gd name="connsiteX8" fmla="*/ 45357 w 238981"/>
                <a:gd name="connsiteY8" fmla="*/ 125567 h 238980"/>
                <a:gd name="connsiteX9" fmla="*/ 120795 w 238981"/>
                <a:gd name="connsiteY9" fmla="*/ 50130 h 23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981" h="238980">
                  <a:moveTo>
                    <a:pt x="120795" y="245109"/>
                  </a:moveTo>
                  <a:cubicBezTo>
                    <a:pt x="186803" y="245011"/>
                    <a:pt x="240239" y="191577"/>
                    <a:pt x="240334" y="125567"/>
                  </a:cubicBezTo>
                  <a:cubicBezTo>
                    <a:pt x="240239" y="59655"/>
                    <a:pt x="186803" y="6221"/>
                    <a:pt x="120795" y="6128"/>
                  </a:cubicBezTo>
                  <a:cubicBezTo>
                    <a:pt x="54882" y="6221"/>
                    <a:pt x="1447" y="59655"/>
                    <a:pt x="1352" y="125567"/>
                  </a:cubicBezTo>
                  <a:cubicBezTo>
                    <a:pt x="1447" y="191577"/>
                    <a:pt x="54787" y="245011"/>
                    <a:pt x="120795" y="245109"/>
                  </a:cubicBezTo>
                  <a:close/>
                  <a:moveTo>
                    <a:pt x="120795" y="50130"/>
                  </a:moveTo>
                  <a:cubicBezTo>
                    <a:pt x="162419" y="50228"/>
                    <a:pt x="196138" y="83947"/>
                    <a:pt x="196233" y="125567"/>
                  </a:cubicBezTo>
                  <a:cubicBezTo>
                    <a:pt x="196138" y="167193"/>
                    <a:pt x="162419" y="200911"/>
                    <a:pt x="120795" y="201009"/>
                  </a:cubicBezTo>
                  <a:cubicBezTo>
                    <a:pt x="79170" y="200911"/>
                    <a:pt x="45453" y="167193"/>
                    <a:pt x="45357" y="125567"/>
                  </a:cubicBezTo>
                  <a:cubicBezTo>
                    <a:pt x="45453" y="83947"/>
                    <a:pt x="79170" y="50228"/>
                    <a:pt x="120795" y="50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841EB0F8-EB4B-42C1-8F10-8BBD1A0B89BD}"/>
              </a:ext>
            </a:extLst>
          </p:cNvPr>
          <p:cNvGrpSpPr/>
          <p:nvPr/>
        </p:nvGrpSpPr>
        <p:grpSpPr>
          <a:xfrm>
            <a:off x="6475799" y="5448809"/>
            <a:ext cx="705136" cy="634459"/>
            <a:chOff x="6469474" y="5419724"/>
            <a:chExt cx="705136" cy="634459"/>
          </a:xfrm>
          <a:solidFill>
            <a:srgbClr val="353535"/>
          </a:solidFill>
        </p:grpSpPr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258D5BB8-6573-462D-9341-B35BE9CDE107}"/>
                </a:ext>
              </a:extLst>
            </p:cNvPr>
            <p:cNvSpPr/>
            <p:nvPr/>
          </p:nvSpPr>
          <p:spPr>
            <a:xfrm>
              <a:off x="6469474" y="5419724"/>
              <a:ext cx="705136" cy="485584"/>
            </a:xfrm>
            <a:custGeom>
              <a:avLst/>
              <a:gdLst>
                <a:gd name="connsiteX0" fmla="*/ 604761 w 705136"/>
                <a:gd name="connsiteY0" fmla="*/ 6129 h 485584"/>
                <a:gd name="connsiteX1" fmla="*/ 252336 w 705136"/>
                <a:gd name="connsiteY1" fmla="*/ 6129 h 485584"/>
                <a:gd name="connsiteX2" fmla="*/ 230334 w 705136"/>
                <a:gd name="connsiteY2" fmla="*/ 28132 h 485584"/>
                <a:gd name="connsiteX3" fmla="*/ 252336 w 705136"/>
                <a:gd name="connsiteY3" fmla="*/ 50135 h 485584"/>
                <a:gd name="connsiteX4" fmla="*/ 604761 w 705136"/>
                <a:gd name="connsiteY4" fmla="*/ 50135 h 485584"/>
                <a:gd name="connsiteX5" fmla="*/ 661911 w 705136"/>
                <a:gd name="connsiteY5" fmla="*/ 107285 h 485584"/>
                <a:gd name="connsiteX6" fmla="*/ 651815 w 705136"/>
                <a:gd name="connsiteY6" fmla="*/ 161766 h 485584"/>
                <a:gd name="connsiteX7" fmla="*/ 620096 w 705136"/>
                <a:gd name="connsiteY7" fmla="*/ 243872 h 485584"/>
                <a:gd name="connsiteX8" fmla="*/ 519512 w 705136"/>
                <a:gd name="connsiteY8" fmla="*/ 313026 h 485584"/>
                <a:gd name="connsiteX9" fmla="*/ 309962 w 705136"/>
                <a:gd name="connsiteY9" fmla="*/ 313026 h 485584"/>
                <a:gd name="connsiteX10" fmla="*/ 309296 w 705136"/>
                <a:gd name="connsiteY10" fmla="*/ 313026 h 485584"/>
                <a:gd name="connsiteX11" fmla="*/ 307581 w 705136"/>
                <a:gd name="connsiteY11" fmla="*/ 313026 h 485584"/>
                <a:gd name="connsiteX12" fmla="*/ 205664 w 705136"/>
                <a:gd name="connsiteY12" fmla="*/ 235394 h 485584"/>
                <a:gd name="connsiteX13" fmla="*/ 171469 w 705136"/>
                <a:gd name="connsiteY13" fmla="*/ 117475 h 485584"/>
                <a:gd name="connsiteX14" fmla="*/ 23355 w 705136"/>
                <a:gd name="connsiteY14" fmla="*/ 6129 h 485584"/>
                <a:gd name="connsiteX15" fmla="*/ 1352 w 705136"/>
                <a:gd name="connsiteY15" fmla="*/ 27941 h 485584"/>
                <a:gd name="connsiteX16" fmla="*/ 1352 w 705136"/>
                <a:gd name="connsiteY16" fmla="*/ 28132 h 485584"/>
                <a:gd name="connsiteX17" fmla="*/ 23165 w 705136"/>
                <a:gd name="connsiteY17" fmla="*/ 50135 h 485584"/>
                <a:gd name="connsiteX18" fmla="*/ 23355 w 705136"/>
                <a:gd name="connsiteY18" fmla="*/ 50135 h 485584"/>
                <a:gd name="connsiteX19" fmla="*/ 129368 w 705136"/>
                <a:gd name="connsiteY19" fmla="*/ 129763 h 485584"/>
                <a:gd name="connsiteX20" fmla="*/ 163659 w 705136"/>
                <a:gd name="connsiteY20" fmla="*/ 247779 h 485584"/>
                <a:gd name="connsiteX21" fmla="*/ 221856 w 705136"/>
                <a:gd name="connsiteY21" fmla="*/ 328932 h 485584"/>
                <a:gd name="connsiteX22" fmla="*/ 182994 w 705136"/>
                <a:gd name="connsiteY22" fmla="*/ 402463 h 485584"/>
                <a:gd name="connsiteX23" fmla="*/ 272339 w 705136"/>
                <a:gd name="connsiteY23" fmla="*/ 491713 h 485584"/>
                <a:gd name="connsiteX24" fmla="*/ 557041 w 705136"/>
                <a:gd name="connsiteY24" fmla="*/ 491713 h 485584"/>
                <a:gd name="connsiteX25" fmla="*/ 579044 w 705136"/>
                <a:gd name="connsiteY25" fmla="*/ 469710 h 485584"/>
                <a:gd name="connsiteX26" fmla="*/ 557041 w 705136"/>
                <a:gd name="connsiteY26" fmla="*/ 447706 h 485584"/>
                <a:gd name="connsiteX27" fmla="*/ 272339 w 705136"/>
                <a:gd name="connsiteY27" fmla="*/ 447706 h 485584"/>
                <a:gd name="connsiteX28" fmla="*/ 227095 w 705136"/>
                <a:gd name="connsiteY28" fmla="*/ 402463 h 485584"/>
                <a:gd name="connsiteX29" fmla="*/ 272339 w 705136"/>
                <a:gd name="connsiteY29" fmla="*/ 357219 h 485584"/>
                <a:gd name="connsiteX30" fmla="*/ 519989 w 705136"/>
                <a:gd name="connsiteY30" fmla="*/ 357219 h 485584"/>
                <a:gd name="connsiteX31" fmla="*/ 661721 w 705136"/>
                <a:gd name="connsiteY31" fmla="*/ 259969 h 485584"/>
                <a:gd name="connsiteX32" fmla="*/ 693344 w 705136"/>
                <a:gd name="connsiteY32" fmla="*/ 177769 h 485584"/>
                <a:gd name="connsiteX33" fmla="*/ 706488 w 705136"/>
                <a:gd name="connsiteY33" fmla="*/ 107476 h 485584"/>
                <a:gd name="connsiteX34" fmla="*/ 604761 w 705136"/>
                <a:gd name="connsiteY34" fmla="*/ 6129 h 48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05136" h="485584">
                  <a:moveTo>
                    <a:pt x="604761" y="6129"/>
                  </a:moveTo>
                  <a:lnTo>
                    <a:pt x="252336" y="6129"/>
                  </a:lnTo>
                  <a:cubicBezTo>
                    <a:pt x="240182" y="6129"/>
                    <a:pt x="230334" y="15937"/>
                    <a:pt x="230334" y="28132"/>
                  </a:cubicBezTo>
                  <a:cubicBezTo>
                    <a:pt x="230334" y="40322"/>
                    <a:pt x="240182" y="50135"/>
                    <a:pt x="252336" y="50135"/>
                  </a:cubicBezTo>
                  <a:lnTo>
                    <a:pt x="604761" y="50135"/>
                  </a:lnTo>
                  <a:cubicBezTo>
                    <a:pt x="636327" y="50135"/>
                    <a:pt x="661911" y="75757"/>
                    <a:pt x="661911" y="107285"/>
                  </a:cubicBezTo>
                  <a:cubicBezTo>
                    <a:pt x="661901" y="125954"/>
                    <a:pt x="658482" y="144334"/>
                    <a:pt x="651815" y="161766"/>
                  </a:cubicBezTo>
                  <a:lnTo>
                    <a:pt x="620096" y="243872"/>
                  </a:lnTo>
                  <a:cubicBezTo>
                    <a:pt x="603923" y="285400"/>
                    <a:pt x="564052" y="312738"/>
                    <a:pt x="519512" y="313026"/>
                  </a:cubicBezTo>
                  <a:lnTo>
                    <a:pt x="309962" y="313026"/>
                  </a:lnTo>
                  <a:lnTo>
                    <a:pt x="309296" y="313026"/>
                  </a:lnTo>
                  <a:lnTo>
                    <a:pt x="307581" y="313026"/>
                  </a:lnTo>
                  <a:cubicBezTo>
                    <a:pt x="260308" y="312166"/>
                    <a:pt x="219046" y="280735"/>
                    <a:pt x="205664" y="235394"/>
                  </a:cubicBezTo>
                  <a:lnTo>
                    <a:pt x="171469" y="117475"/>
                  </a:lnTo>
                  <a:cubicBezTo>
                    <a:pt x="152057" y="51754"/>
                    <a:pt x="91878" y="6510"/>
                    <a:pt x="23355" y="6129"/>
                  </a:cubicBezTo>
                  <a:cubicBezTo>
                    <a:pt x="11259" y="6036"/>
                    <a:pt x="1410" y="15844"/>
                    <a:pt x="1352" y="27941"/>
                  </a:cubicBezTo>
                  <a:cubicBezTo>
                    <a:pt x="1352" y="28034"/>
                    <a:pt x="1352" y="28034"/>
                    <a:pt x="1352" y="28132"/>
                  </a:cubicBezTo>
                  <a:cubicBezTo>
                    <a:pt x="1295" y="40229"/>
                    <a:pt x="11068" y="50038"/>
                    <a:pt x="23165" y="50135"/>
                  </a:cubicBezTo>
                  <a:cubicBezTo>
                    <a:pt x="23231" y="50135"/>
                    <a:pt x="23289" y="50135"/>
                    <a:pt x="23355" y="50135"/>
                  </a:cubicBezTo>
                  <a:cubicBezTo>
                    <a:pt x="72418" y="50326"/>
                    <a:pt x="115548" y="82710"/>
                    <a:pt x="129368" y="129763"/>
                  </a:cubicBezTo>
                  <a:lnTo>
                    <a:pt x="163659" y="247779"/>
                  </a:lnTo>
                  <a:cubicBezTo>
                    <a:pt x="173317" y="280637"/>
                    <a:pt x="193833" y="309212"/>
                    <a:pt x="221856" y="328932"/>
                  </a:cubicBezTo>
                  <a:cubicBezTo>
                    <a:pt x="197558" y="345503"/>
                    <a:pt x="183022" y="373032"/>
                    <a:pt x="182994" y="402463"/>
                  </a:cubicBezTo>
                  <a:cubicBezTo>
                    <a:pt x="183042" y="451804"/>
                    <a:pt x="223028" y="491713"/>
                    <a:pt x="272339" y="491713"/>
                  </a:cubicBezTo>
                  <a:lnTo>
                    <a:pt x="557041" y="491713"/>
                  </a:lnTo>
                  <a:cubicBezTo>
                    <a:pt x="569195" y="491713"/>
                    <a:pt x="579044" y="481904"/>
                    <a:pt x="579044" y="469710"/>
                  </a:cubicBezTo>
                  <a:cubicBezTo>
                    <a:pt x="578996" y="457613"/>
                    <a:pt x="569176" y="447804"/>
                    <a:pt x="557041" y="447706"/>
                  </a:cubicBezTo>
                  <a:lnTo>
                    <a:pt x="272339" y="447706"/>
                  </a:lnTo>
                  <a:cubicBezTo>
                    <a:pt x="247355" y="447706"/>
                    <a:pt x="227095" y="427419"/>
                    <a:pt x="227095" y="402463"/>
                  </a:cubicBezTo>
                  <a:cubicBezTo>
                    <a:pt x="227095" y="377511"/>
                    <a:pt x="247355" y="357219"/>
                    <a:pt x="272339" y="357219"/>
                  </a:cubicBezTo>
                  <a:lnTo>
                    <a:pt x="519989" y="357219"/>
                  </a:lnTo>
                  <a:cubicBezTo>
                    <a:pt x="582711" y="356935"/>
                    <a:pt x="638899" y="318356"/>
                    <a:pt x="661721" y="259969"/>
                  </a:cubicBezTo>
                  <a:lnTo>
                    <a:pt x="693344" y="177769"/>
                  </a:lnTo>
                  <a:cubicBezTo>
                    <a:pt x="702021" y="155385"/>
                    <a:pt x="706478" y="131479"/>
                    <a:pt x="706488" y="107476"/>
                  </a:cubicBezTo>
                  <a:cubicBezTo>
                    <a:pt x="706384" y="51372"/>
                    <a:pt x="660835" y="6036"/>
                    <a:pt x="6047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85E7425-0527-4480-8E5A-0D88C932A120}"/>
                </a:ext>
              </a:extLst>
            </p:cNvPr>
            <p:cNvSpPr/>
            <p:nvPr/>
          </p:nvSpPr>
          <p:spPr>
            <a:xfrm>
              <a:off x="6719030" y="5947218"/>
              <a:ext cx="106775" cy="106872"/>
            </a:xfrm>
            <a:custGeom>
              <a:avLst/>
              <a:gdLst>
                <a:gd name="connsiteX0" fmla="*/ 54787 w 106775"/>
                <a:gd name="connsiteY0" fmla="*/ 6128 h 106872"/>
                <a:gd name="connsiteX1" fmla="*/ 1352 w 106775"/>
                <a:gd name="connsiteY1" fmla="*/ 59567 h 106872"/>
                <a:gd name="connsiteX2" fmla="*/ 54787 w 106775"/>
                <a:gd name="connsiteY2" fmla="*/ 113001 h 106872"/>
                <a:gd name="connsiteX3" fmla="*/ 108127 w 106775"/>
                <a:gd name="connsiteY3" fmla="*/ 59567 h 106872"/>
                <a:gd name="connsiteX4" fmla="*/ 54787 w 106775"/>
                <a:gd name="connsiteY4" fmla="*/ 6128 h 10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75" h="106872">
                  <a:moveTo>
                    <a:pt x="54787" y="6128"/>
                  </a:moveTo>
                  <a:cubicBezTo>
                    <a:pt x="25279" y="6128"/>
                    <a:pt x="1352" y="30038"/>
                    <a:pt x="1352" y="59567"/>
                  </a:cubicBezTo>
                  <a:cubicBezTo>
                    <a:pt x="1352" y="89090"/>
                    <a:pt x="25279" y="113001"/>
                    <a:pt x="54787" y="113001"/>
                  </a:cubicBezTo>
                  <a:cubicBezTo>
                    <a:pt x="84257" y="112903"/>
                    <a:pt x="108127" y="88997"/>
                    <a:pt x="108127" y="59567"/>
                  </a:cubicBezTo>
                  <a:cubicBezTo>
                    <a:pt x="108127" y="30131"/>
                    <a:pt x="84257" y="6226"/>
                    <a:pt x="54787" y="61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B11EC67F-30DB-4814-9BFC-A37E9413FB7B}"/>
                </a:ext>
              </a:extLst>
            </p:cNvPr>
            <p:cNvSpPr/>
            <p:nvPr/>
          </p:nvSpPr>
          <p:spPr>
            <a:xfrm>
              <a:off x="6923913" y="5947217"/>
              <a:ext cx="106870" cy="106966"/>
            </a:xfrm>
            <a:custGeom>
              <a:avLst/>
              <a:gdLst>
                <a:gd name="connsiteX0" fmla="*/ 55073 w 106870"/>
                <a:gd name="connsiteY0" fmla="*/ 6129 h 106966"/>
                <a:gd name="connsiteX1" fmla="*/ 1352 w 106870"/>
                <a:gd name="connsiteY1" fmla="*/ 59279 h 106966"/>
                <a:gd name="connsiteX2" fmla="*/ 1352 w 106870"/>
                <a:gd name="connsiteY2" fmla="*/ 59661 h 106966"/>
                <a:gd name="connsiteX3" fmla="*/ 54787 w 106870"/>
                <a:gd name="connsiteY3" fmla="*/ 113095 h 106966"/>
                <a:gd name="connsiteX4" fmla="*/ 108222 w 106870"/>
                <a:gd name="connsiteY4" fmla="*/ 59661 h 106966"/>
                <a:gd name="connsiteX5" fmla="*/ 55073 w 106870"/>
                <a:gd name="connsiteY5" fmla="*/ 6129 h 106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70" h="106966">
                  <a:moveTo>
                    <a:pt x="55073" y="6129"/>
                  </a:moveTo>
                  <a:cubicBezTo>
                    <a:pt x="25564" y="5938"/>
                    <a:pt x="1514" y="29751"/>
                    <a:pt x="1352" y="59279"/>
                  </a:cubicBezTo>
                  <a:cubicBezTo>
                    <a:pt x="1352" y="59377"/>
                    <a:pt x="1352" y="59568"/>
                    <a:pt x="1352" y="59661"/>
                  </a:cubicBezTo>
                  <a:cubicBezTo>
                    <a:pt x="1352" y="89189"/>
                    <a:pt x="25279" y="113095"/>
                    <a:pt x="54787" y="113095"/>
                  </a:cubicBezTo>
                  <a:cubicBezTo>
                    <a:pt x="84296" y="113095"/>
                    <a:pt x="108222" y="89189"/>
                    <a:pt x="108222" y="59661"/>
                  </a:cubicBezTo>
                  <a:cubicBezTo>
                    <a:pt x="108280" y="30230"/>
                    <a:pt x="84505" y="6320"/>
                    <a:pt x="55073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0BB34543-15AB-4299-92CB-CA1D54D9E18C}"/>
              </a:ext>
            </a:extLst>
          </p:cNvPr>
          <p:cNvGrpSpPr/>
          <p:nvPr/>
        </p:nvGrpSpPr>
        <p:grpSpPr>
          <a:xfrm>
            <a:off x="10870141" y="5507338"/>
            <a:ext cx="704850" cy="517400"/>
            <a:chOff x="10872596" y="5478302"/>
            <a:chExt cx="704850" cy="517400"/>
          </a:xfrm>
          <a:solidFill>
            <a:srgbClr val="353535"/>
          </a:solidFill>
        </p:grpSpPr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EEF52C1E-E368-4CAB-9642-44E520EF4B12}"/>
                </a:ext>
              </a:extLst>
            </p:cNvPr>
            <p:cNvSpPr/>
            <p:nvPr/>
          </p:nvSpPr>
          <p:spPr>
            <a:xfrm>
              <a:off x="10872596" y="5478302"/>
              <a:ext cx="704850" cy="517400"/>
            </a:xfrm>
            <a:custGeom>
              <a:avLst/>
              <a:gdLst>
                <a:gd name="connsiteX0" fmla="*/ 596093 w 704850"/>
                <a:gd name="connsiteY0" fmla="*/ 6128 h 517400"/>
                <a:gd name="connsiteX1" fmla="*/ 111556 w 704850"/>
                <a:gd name="connsiteY1" fmla="*/ 6128 h 517400"/>
                <a:gd name="connsiteX2" fmla="*/ 1352 w 704850"/>
                <a:gd name="connsiteY2" fmla="*/ 116335 h 517400"/>
                <a:gd name="connsiteX3" fmla="*/ 1352 w 704850"/>
                <a:gd name="connsiteY3" fmla="*/ 413419 h 517400"/>
                <a:gd name="connsiteX4" fmla="*/ 111556 w 704850"/>
                <a:gd name="connsiteY4" fmla="*/ 523529 h 517400"/>
                <a:gd name="connsiteX5" fmla="*/ 596093 w 704850"/>
                <a:gd name="connsiteY5" fmla="*/ 523529 h 517400"/>
                <a:gd name="connsiteX6" fmla="*/ 706202 w 704850"/>
                <a:gd name="connsiteY6" fmla="*/ 413419 h 517400"/>
                <a:gd name="connsiteX7" fmla="*/ 706202 w 704850"/>
                <a:gd name="connsiteY7" fmla="*/ 116335 h 517400"/>
                <a:gd name="connsiteX8" fmla="*/ 596093 w 704850"/>
                <a:gd name="connsiteY8" fmla="*/ 6128 h 517400"/>
                <a:gd name="connsiteX9" fmla="*/ 662196 w 704850"/>
                <a:gd name="connsiteY9" fmla="*/ 413419 h 517400"/>
                <a:gd name="connsiteX10" fmla="*/ 596093 w 704850"/>
                <a:gd name="connsiteY10" fmla="*/ 479522 h 517400"/>
                <a:gd name="connsiteX11" fmla="*/ 111556 w 704850"/>
                <a:gd name="connsiteY11" fmla="*/ 479522 h 517400"/>
                <a:gd name="connsiteX12" fmla="*/ 45453 w 704850"/>
                <a:gd name="connsiteY12" fmla="*/ 413419 h 517400"/>
                <a:gd name="connsiteX13" fmla="*/ 45453 w 704850"/>
                <a:gd name="connsiteY13" fmla="*/ 116335 h 517400"/>
                <a:gd name="connsiteX14" fmla="*/ 111556 w 704850"/>
                <a:gd name="connsiteY14" fmla="*/ 50228 h 517400"/>
                <a:gd name="connsiteX15" fmla="*/ 596093 w 704850"/>
                <a:gd name="connsiteY15" fmla="*/ 50228 h 517400"/>
                <a:gd name="connsiteX16" fmla="*/ 662196 w 704850"/>
                <a:gd name="connsiteY16" fmla="*/ 116335 h 5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4850" h="517400">
                  <a:moveTo>
                    <a:pt x="596093" y="6128"/>
                  </a:moveTo>
                  <a:lnTo>
                    <a:pt x="111556" y="6128"/>
                  </a:lnTo>
                  <a:cubicBezTo>
                    <a:pt x="50711" y="6226"/>
                    <a:pt x="1409" y="55469"/>
                    <a:pt x="1352" y="116335"/>
                  </a:cubicBezTo>
                  <a:lnTo>
                    <a:pt x="1352" y="413419"/>
                  </a:lnTo>
                  <a:cubicBezTo>
                    <a:pt x="1409" y="474281"/>
                    <a:pt x="50730" y="523529"/>
                    <a:pt x="111556" y="523529"/>
                  </a:cubicBezTo>
                  <a:lnTo>
                    <a:pt x="596093" y="523529"/>
                  </a:lnTo>
                  <a:cubicBezTo>
                    <a:pt x="656882" y="523431"/>
                    <a:pt x="706145" y="474188"/>
                    <a:pt x="706202" y="413419"/>
                  </a:cubicBezTo>
                  <a:lnTo>
                    <a:pt x="706202" y="116335"/>
                  </a:lnTo>
                  <a:cubicBezTo>
                    <a:pt x="706202" y="55469"/>
                    <a:pt x="656920" y="6226"/>
                    <a:pt x="596093" y="6128"/>
                  </a:cubicBezTo>
                  <a:close/>
                  <a:moveTo>
                    <a:pt x="662196" y="413419"/>
                  </a:moveTo>
                  <a:cubicBezTo>
                    <a:pt x="662196" y="449901"/>
                    <a:pt x="632602" y="479522"/>
                    <a:pt x="596093" y="479522"/>
                  </a:cubicBezTo>
                  <a:lnTo>
                    <a:pt x="111556" y="479522"/>
                  </a:lnTo>
                  <a:cubicBezTo>
                    <a:pt x="75047" y="479522"/>
                    <a:pt x="45453" y="449901"/>
                    <a:pt x="45453" y="413419"/>
                  </a:cubicBezTo>
                  <a:lnTo>
                    <a:pt x="45453" y="116335"/>
                  </a:lnTo>
                  <a:cubicBezTo>
                    <a:pt x="45453" y="79854"/>
                    <a:pt x="75047" y="50228"/>
                    <a:pt x="111556" y="50228"/>
                  </a:cubicBezTo>
                  <a:lnTo>
                    <a:pt x="596093" y="50228"/>
                  </a:lnTo>
                  <a:cubicBezTo>
                    <a:pt x="632602" y="50228"/>
                    <a:pt x="662196" y="79854"/>
                    <a:pt x="662196" y="116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D82C43CD-ABC3-480C-BA4E-F05836513129}"/>
                </a:ext>
              </a:extLst>
            </p:cNvPr>
            <p:cNvSpPr/>
            <p:nvPr/>
          </p:nvSpPr>
          <p:spPr>
            <a:xfrm>
              <a:off x="11019964" y="5583720"/>
              <a:ext cx="410568" cy="175379"/>
            </a:xfrm>
            <a:custGeom>
              <a:avLst/>
              <a:gdLst>
                <a:gd name="connsiteX0" fmla="*/ 377097 w 410568"/>
                <a:gd name="connsiteY0" fmla="*/ 10248 h 175379"/>
                <a:gd name="connsiteX1" fmla="*/ 206600 w 410568"/>
                <a:gd name="connsiteY1" fmla="*/ 132361 h 175379"/>
                <a:gd name="connsiteX2" fmla="*/ 36197 w 410568"/>
                <a:gd name="connsiteY2" fmla="*/ 10248 h 175379"/>
                <a:gd name="connsiteX3" fmla="*/ 5498 w 410568"/>
                <a:gd name="connsiteY3" fmla="*/ 15299 h 175379"/>
                <a:gd name="connsiteX4" fmla="*/ 5432 w 410568"/>
                <a:gd name="connsiteY4" fmla="*/ 15392 h 175379"/>
                <a:gd name="connsiteX5" fmla="*/ 10575 w 410568"/>
                <a:gd name="connsiteY5" fmla="*/ 46064 h 175379"/>
                <a:gd name="connsiteX6" fmla="*/ 193836 w 410568"/>
                <a:gd name="connsiteY6" fmla="*/ 177317 h 175379"/>
                <a:gd name="connsiteX7" fmla="*/ 206600 w 410568"/>
                <a:gd name="connsiteY7" fmla="*/ 181507 h 175379"/>
                <a:gd name="connsiteX8" fmla="*/ 219458 w 410568"/>
                <a:gd name="connsiteY8" fmla="*/ 177317 h 175379"/>
                <a:gd name="connsiteX9" fmla="*/ 402719 w 410568"/>
                <a:gd name="connsiteY9" fmla="*/ 46064 h 175379"/>
                <a:gd name="connsiteX10" fmla="*/ 407853 w 410568"/>
                <a:gd name="connsiteY10" fmla="*/ 15489 h 175379"/>
                <a:gd name="connsiteX11" fmla="*/ 407768 w 410568"/>
                <a:gd name="connsiteY11" fmla="*/ 15392 h 175379"/>
                <a:gd name="connsiteX12" fmla="*/ 377231 w 410568"/>
                <a:gd name="connsiteY12" fmla="*/ 10155 h 175379"/>
                <a:gd name="connsiteX13" fmla="*/ 377097 w 410568"/>
                <a:gd name="connsiteY13" fmla="*/ 10248 h 1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0568" h="175379">
                  <a:moveTo>
                    <a:pt x="377097" y="10248"/>
                  </a:moveTo>
                  <a:lnTo>
                    <a:pt x="206600" y="132361"/>
                  </a:lnTo>
                  <a:lnTo>
                    <a:pt x="36197" y="10248"/>
                  </a:lnTo>
                  <a:cubicBezTo>
                    <a:pt x="26320" y="3202"/>
                    <a:pt x="12575" y="5392"/>
                    <a:pt x="5498" y="15299"/>
                  </a:cubicBezTo>
                  <a:cubicBezTo>
                    <a:pt x="5470" y="15299"/>
                    <a:pt x="5451" y="15392"/>
                    <a:pt x="5432" y="15392"/>
                  </a:cubicBezTo>
                  <a:cubicBezTo>
                    <a:pt x="-1607" y="25298"/>
                    <a:pt x="688" y="39014"/>
                    <a:pt x="10575" y="46064"/>
                  </a:cubicBezTo>
                  <a:lnTo>
                    <a:pt x="193836" y="177317"/>
                  </a:lnTo>
                  <a:cubicBezTo>
                    <a:pt x="197541" y="179986"/>
                    <a:pt x="202009" y="181507"/>
                    <a:pt x="206600" y="181507"/>
                  </a:cubicBezTo>
                  <a:cubicBezTo>
                    <a:pt x="211219" y="181507"/>
                    <a:pt x="215725" y="180079"/>
                    <a:pt x="219458" y="177317"/>
                  </a:cubicBezTo>
                  <a:lnTo>
                    <a:pt x="402719" y="46064"/>
                  </a:lnTo>
                  <a:cubicBezTo>
                    <a:pt x="412578" y="39014"/>
                    <a:pt x="414873" y="25396"/>
                    <a:pt x="407853" y="15489"/>
                  </a:cubicBezTo>
                  <a:cubicBezTo>
                    <a:pt x="407825" y="15489"/>
                    <a:pt x="407796" y="15392"/>
                    <a:pt x="407768" y="15392"/>
                  </a:cubicBezTo>
                  <a:cubicBezTo>
                    <a:pt x="400786" y="5485"/>
                    <a:pt x="387108" y="3202"/>
                    <a:pt x="377231" y="10155"/>
                  </a:cubicBezTo>
                  <a:cubicBezTo>
                    <a:pt x="377183" y="10155"/>
                    <a:pt x="377145" y="10248"/>
                    <a:pt x="377097" y="1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28B6802A-B069-4D10-BA4A-DF61A08EC54A}"/>
              </a:ext>
            </a:extLst>
          </p:cNvPr>
          <p:cNvGrpSpPr/>
          <p:nvPr/>
        </p:nvGrpSpPr>
        <p:grpSpPr>
          <a:xfrm>
            <a:off x="5011208" y="2501128"/>
            <a:ext cx="704852" cy="704756"/>
            <a:chOff x="5023961" y="2515074"/>
            <a:chExt cx="704852" cy="704756"/>
          </a:xfrm>
          <a:solidFill>
            <a:srgbClr val="353535"/>
          </a:solidFill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2C37AF8A-9A16-4FE5-A8DD-875457016CF8}"/>
                </a:ext>
              </a:extLst>
            </p:cNvPr>
            <p:cNvSpPr/>
            <p:nvPr/>
          </p:nvSpPr>
          <p:spPr>
            <a:xfrm>
              <a:off x="5023961" y="2515074"/>
              <a:ext cx="704852" cy="668275"/>
            </a:xfrm>
            <a:custGeom>
              <a:avLst/>
              <a:gdLst>
                <a:gd name="connsiteX0" fmla="*/ 684199 w 704852"/>
                <a:gd name="connsiteY0" fmla="*/ 630304 h 668275"/>
                <a:gd name="connsiteX1" fmla="*/ 669530 w 704852"/>
                <a:gd name="connsiteY1" fmla="*/ 630304 h 668275"/>
                <a:gd name="connsiteX2" fmla="*/ 669530 w 704852"/>
                <a:gd name="connsiteY2" fmla="*/ 323025 h 668275"/>
                <a:gd name="connsiteX3" fmla="*/ 706202 w 704852"/>
                <a:gd name="connsiteY3" fmla="*/ 248160 h 668275"/>
                <a:gd name="connsiteX4" fmla="*/ 682199 w 704852"/>
                <a:gd name="connsiteY4" fmla="*/ 154435 h 668275"/>
                <a:gd name="connsiteX5" fmla="*/ 632002 w 704852"/>
                <a:gd name="connsiteY5" fmla="*/ 63278 h 668275"/>
                <a:gd name="connsiteX6" fmla="*/ 535514 w 704852"/>
                <a:gd name="connsiteY6" fmla="*/ 6128 h 668275"/>
                <a:gd name="connsiteX7" fmla="*/ 172135 w 704852"/>
                <a:gd name="connsiteY7" fmla="*/ 6128 h 668275"/>
                <a:gd name="connsiteX8" fmla="*/ 75647 w 704852"/>
                <a:gd name="connsiteY8" fmla="*/ 63278 h 668275"/>
                <a:gd name="connsiteX9" fmla="*/ 25450 w 704852"/>
                <a:gd name="connsiteY9" fmla="*/ 154435 h 668275"/>
                <a:gd name="connsiteX10" fmla="*/ 1352 w 704852"/>
                <a:gd name="connsiteY10" fmla="*/ 248160 h 668275"/>
                <a:gd name="connsiteX11" fmla="*/ 1352 w 704852"/>
                <a:gd name="connsiteY11" fmla="*/ 252066 h 668275"/>
                <a:gd name="connsiteX12" fmla="*/ 27260 w 704852"/>
                <a:gd name="connsiteY12" fmla="*/ 314263 h 668275"/>
                <a:gd name="connsiteX13" fmla="*/ 38118 w 704852"/>
                <a:gd name="connsiteY13" fmla="*/ 323216 h 668275"/>
                <a:gd name="connsiteX14" fmla="*/ 38118 w 704852"/>
                <a:gd name="connsiteY14" fmla="*/ 630304 h 668275"/>
                <a:gd name="connsiteX15" fmla="*/ 23449 w 704852"/>
                <a:gd name="connsiteY15" fmla="*/ 630304 h 668275"/>
                <a:gd name="connsiteX16" fmla="*/ 1352 w 704852"/>
                <a:gd name="connsiteY16" fmla="*/ 652307 h 668275"/>
                <a:gd name="connsiteX17" fmla="*/ 23449 w 704852"/>
                <a:gd name="connsiteY17" fmla="*/ 674404 h 668275"/>
                <a:gd name="connsiteX18" fmla="*/ 136130 w 704852"/>
                <a:gd name="connsiteY18" fmla="*/ 674404 h 668275"/>
                <a:gd name="connsiteX19" fmla="*/ 158133 w 704852"/>
                <a:gd name="connsiteY19" fmla="*/ 652400 h 668275"/>
                <a:gd name="connsiteX20" fmla="*/ 158133 w 704852"/>
                <a:gd name="connsiteY20" fmla="*/ 652307 h 668275"/>
                <a:gd name="connsiteX21" fmla="*/ 136130 w 704852"/>
                <a:gd name="connsiteY21" fmla="*/ 630304 h 668275"/>
                <a:gd name="connsiteX22" fmla="*/ 82028 w 704852"/>
                <a:gd name="connsiteY22" fmla="*/ 630304 h 668275"/>
                <a:gd name="connsiteX23" fmla="*/ 82028 w 704852"/>
                <a:gd name="connsiteY23" fmla="*/ 339884 h 668275"/>
                <a:gd name="connsiteX24" fmla="*/ 85648 w 704852"/>
                <a:gd name="connsiteY24" fmla="*/ 339884 h 668275"/>
                <a:gd name="connsiteX25" fmla="*/ 89363 w 704852"/>
                <a:gd name="connsiteY25" fmla="*/ 339884 h 668275"/>
                <a:gd name="connsiteX26" fmla="*/ 96887 w 704852"/>
                <a:gd name="connsiteY26" fmla="*/ 339029 h 668275"/>
                <a:gd name="connsiteX27" fmla="*/ 104793 w 704852"/>
                <a:gd name="connsiteY27" fmla="*/ 338173 h 668275"/>
                <a:gd name="connsiteX28" fmla="*/ 118795 w 704852"/>
                <a:gd name="connsiteY28" fmla="*/ 334266 h 668275"/>
                <a:gd name="connsiteX29" fmla="*/ 123272 w 704852"/>
                <a:gd name="connsiteY29" fmla="*/ 332838 h 668275"/>
                <a:gd name="connsiteX30" fmla="*/ 136893 w 704852"/>
                <a:gd name="connsiteY30" fmla="*/ 325406 h 668275"/>
                <a:gd name="connsiteX31" fmla="*/ 140893 w 704852"/>
                <a:gd name="connsiteY31" fmla="*/ 323025 h 668275"/>
                <a:gd name="connsiteX32" fmla="*/ 152132 w 704852"/>
                <a:gd name="connsiteY32" fmla="*/ 313026 h 668275"/>
                <a:gd name="connsiteX33" fmla="*/ 155466 w 704852"/>
                <a:gd name="connsiteY33" fmla="*/ 310072 h 668275"/>
                <a:gd name="connsiteX34" fmla="*/ 221570 w 704852"/>
                <a:gd name="connsiteY34" fmla="*/ 339884 h 668275"/>
                <a:gd name="connsiteX35" fmla="*/ 287673 w 704852"/>
                <a:gd name="connsiteY35" fmla="*/ 310072 h 668275"/>
                <a:gd name="connsiteX36" fmla="*/ 353682 w 704852"/>
                <a:gd name="connsiteY36" fmla="*/ 339884 h 668275"/>
                <a:gd name="connsiteX37" fmla="*/ 419785 w 704852"/>
                <a:gd name="connsiteY37" fmla="*/ 310072 h 668275"/>
                <a:gd name="connsiteX38" fmla="*/ 485889 w 704852"/>
                <a:gd name="connsiteY38" fmla="*/ 339884 h 668275"/>
                <a:gd name="connsiteX39" fmla="*/ 551992 w 704852"/>
                <a:gd name="connsiteY39" fmla="*/ 310072 h 668275"/>
                <a:gd name="connsiteX40" fmla="*/ 555897 w 704852"/>
                <a:gd name="connsiteY40" fmla="*/ 314263 h 668275"/>
                <a:gd name="connsiteX41" fmla="*/ 572375 w 704852"/>
                <a:gd name="connsiteY41" fmla="*/ 326932 h 668275"/>
                <a:gd name="connsiteX42" fmla="*/ 576852 w 704852"/>
                <a:gd name="connsiteY42" fmla="*/ 329122 h 668275"/>
                <a:gd name="connsiteX43" fmla="*/ 591425 w 704852"/>
                <a:gd name="connsiteY43" fmla="*/ 335503 h 668275"/>
                <a:gd name="connsiteX44" fmla="*/ 597045 w 704852"/>
                <a:gd name="connsiteY44" fmla="*/ 336838 h 668275"/>
                <a:gd name="connsiteX45" fmla="*/ 611714 w 704852"/>
                <a:gd name="connsiteY45" fmla="*/ 339312 h 668275"/>
                <a:gd name="connsiteX46" fmla="*/ 618191 w 704852"/>
                <a:gd name="connsiteY46" fmla="*/ 339312 h 668275"/>
                <a:gd name="connsiteX47" fmla="*/ 625334 w 704852"/>
                <a:gd name="connsiteY47" fmla="*/ 339312 h 668275"/>
                <a:gd name="connsiteX48" fmla="*/ 625334 w 704852"/>
                <a:gd name="connsiteY48" fmla="*/ 629732 h 668275"/>
                <a:gd name="connsiteX49" fmla="*/ 571423 w 704852"/>
                <a:gd name="connsiteY49" fmla="*/ 629732 h 668275"/>
                <a:gd name="connsiteX50" fmla="*/ 549420 w 704852"/>
                <a:gd name="connsiteY50" fmla="*/ 651735 h 668275"/>
                <a:gd name="connsiteX51" fmla="*/ 571328 w 704852"/>
                <a:gd name="connsiteY51" fmla="*/ 673831 h 668275"/>
                <a:gd name="connsiteX52" fmla="*/ 571423 w 704852"/>
                <a:gd name="connsiteY52" fmla="*/ 673831 h 668275"/>
                <a:gd name="connsiteX53" fmla="*/ 684104 w 704852"/>
                <a:gd name="connsiteY53" fmla="*/ 673831 h 668275"/>
                <a:gd name="connsiteX54" fmla="*/ 706107 w 704852"/>
                <a:gd name="connsiteY54" fmla="*/ 651828 h 668275"/>
                <a:gd name="connsiteX55" fmla="*/ 706107 w 704852"/>
                <a:gd name="connsiteY55" fmla="*/ 651735 h 668275"/>
                <a:gd name="connsiteX56" fmla="*/ 684199 w 704852"/>
                <a:gd name="connsiteY56" fmla="*/ 630304 h 668275"/>
                <a:gd name="connsiteX57" fmla="*/ 628002 w 704852"/>
                <a:gd name="connsiteY57" fmla="*/ 295022 h 668275"/>
                <a:gd name="connsiteX58" fmla="*/ 595807 w 704852"/>
                <a:gd name="connsiteY58" fmla="*/ 289976 h 668275"/>
                <a:gd name="connsiteX59" fmla="*/ 595236 w 704852"/>
                <a:gd name="connsiteY59" fmla="*/ 289976 h 668275"/>
                <a:gd name="connsiteX60" fmla="*/ 587044 w 704852"/>
                <a:gd name="connsiteY60" fmla="*/ 283497 h 668275"/>
                <a:gd name="connsiteX61" fmla="*/ 586377 w 704852"/>
                <a:gd name="connsiteY61" fmla="*/ 282832 h 668275"/>
                <a:gd name="connsiteX62" fmla="*/ 580091 w 704852"/>
                <a:gd name="connsiteY62" fmla="*/ 274260 h 668275"/>
                <a:gd name="connsiteX63" fmla="*/ 578186 w 704852"/>
                <a:gd name="connsiteY63" fmla="*/ 270735 h 668275"/>
                <a:gd name="connsiteX64" fmla="*/ 576471 w 704852"/>
                <a:gd name="connsiteY64" fmla="*/ 266256 h 668275"/>
                <a:gd name="connsiteX65" fmla="*/ 575138 w 704852"/>
                <a:gd name="connsiteY65" fmla="*/ 261875 h 668275"/>
                <a:gd name="connsiteX66" fmla="*/ 574090 w 704852"/>
                <a:gd name="connsiteY66" fmla="*/ 252829 h 668275"/>
                <a:gd name="connsiteX67" fmla="*/ 574090 w 704852"/>
                <a:gd name="connsiteY67" fmla="*/ 252829 h 668275"/>
                <a:gd name="connsiteX68" fmla="*/ 552087 w 704852"/>
                <a:gd name="connsiteY68" fmla="*/ 230728 h 668275"/>
                <a:gd name="connsiteX69" fmla="*/ 529990 w 704852"/>
                <a:gd name="connsiteY69" fmla="*/ 252829 h 668275"/>
                <a:gd name="connsiteX70" fmla="*/ 529990 w 704852"/>
                <a:gd name="connsiteY70" fmla="*/ 253304 h 668275"/>
                <a:gd name="connsiteX71" fmla="*/ 528941 w 704852"/>
                <a:gd name="connsiteY71" fmla="*/ 262354 h 668275"/>
                <a:gd name="connsiteX72" fmla="*/ 527608 w 704852"/>
                <a:gd name="connsiteY72" fmla="*/ 266638 h 668275"/>
                <a:gd name="connsiteX73" fmla="*/ 525703 w 704852"/>
                <a:gd name="connsiteY73" fmla="*/ 271498 h 668275"/>
                <a:gd name="connsiteX74" fmla="*/ 523893 w 704852"/>
                <a:gd name="connsiteY74" fmla="*/ 274926 h 668275"/>
                <a:gd name="connsiteX75" fmla="*/ 518940 w 704852"/>
                <a:gd name="connsiteY75" fmla="*/ 281786 h 668275"/>
                <a:gd name="connsiteX76" fmla="*/ 517511 w 704852"/>
                <a:gd name="connsiteY76" fmla="*/ 283497 h 668275"/>
                <a:gd name="connsiteX77" fmla="*/ 509511 w 704852"/>
                <a:gd name="connsiteY77" fmla="*/ 289878 h 668275"/>
                <a:gd name="connsiteX78" fmla="*/ 506653 w 704852"/>
                <a:gd name="connsiteY78" fmla="*/ 291497 h 668275"/>
                <a:gd name="connsiteX79" fmla="*/ 499986 w 704852"/>
                <a:gd name="connsiteY79" fmla="*/ 294357 h 668275"/>
                <a:gd name="connsiteX80" fmla="*/ 496366 w 704852"/>
                <a:gd name="connsiteY80" fmla="*/ 295501 h 668275"/>
                <a:gd name="connsiteX81" fmla="*/ 487889 w 704852"/>
                <a:gd name="connsiteY81" fmla="*/ 296641 h 668275"/>
                <a:gd name="connsiteX82" fmla="*/ 485983 w 704852"/>
                <a:gd name="connsiteY82" fmla="*/ 296641 h 668275"/>
                <a:gd name="connsiteX83" fmla="*/ 484079 w 704852"/>
                <a:gd name="connsiteY83" fmla="*/ 296641 h 668275"/>
                <a:gd name="connsiteX84" fmla="*/ 475602 w 704852"/>
                <a:gd name="connsiteY84" fmla="*/ 295501 h 668275"/>
                <a:gd name="connsiteX85" fmla="*/ 471982 w 704852"/>
                <a:gd name="connsiteY85" fmla="*/ 294357 h 668275"/>
                <a:gd name="connsiteX86" fmla="*/ 465124 w 704852"/>
                <a:gd name="connsiteY86" fmla="*/ 291404 h 668275"/>
                <a:gd name="connsiteX87" fmla="*/ 462457 w 704852"/>
                <a:gd name="connsiteY87" fmla="*/ 289976 h 668275"/>
                <a:gd name="connsiteX88" fmla="*/ 454361 w 704852"/>
                <a:gd name="connsiteY88" fmla="*/ 283404 h 668275"/>
                <a:gd name="connsiteX89" fmla="*/ 453123 w 704852"/>
                <a:gd name="connsiteY89" fmla="*/ 281879 h 668275"/>
                <a:gd name="connsiteX90" fmla="*/ 447979 w 704852"/>
                <a:gd name="connsiteY90" fmla="*/ 274828 h 668275"/>
                <a:gd name="connsiteX91" fmla="*/ 446074 w 704852"/>
                <a:gd name="connsiteY91" fmla="*/ 271307 h 668275"/>
                <a:gd name="connsiteX92" fmla="*/ 444455 w 704852"/>
                <a:gd name="connsiteY92" fmla="*/ 266828 h 668275"/>
                <a:gd name="connsiteX93" fmla="*/ 443026 w 704852"/>
                <a:gd name="connsiteY93" fmla="*/ 262354 h 668275"/>
                <a:gd name="connsiteX94" fmla="*/ 441978 w 704852"/>
                <a:gd name="connsiteY94" fmla="*/ 253304 h 668275"/>
                <a:gd name="connsiteX95" fmla="*/ 441978 w 704852"/>
                <a:gd name="connsiteY95" fmla="*/ 252829 h 668275"/>
                <a:gd name="connsiteX96" fmla="*/ 420071 w 704852"/>
                <a:gd name="connsiteY96" fmla="*/ 230728 h 668275"/>
                <a:gd name="connsiteX97" fmla="*/ 419975 w 704852"/>
                <a:gd name="connsiteY97" fmla="*/ 230728 h 668275"/>
                <a:gd name="connsiteX98" fmla="*/ 397973 w 704852"/>
                <a:gd name="connsiteY98" fmla="*/ 252732 h 668275"/>
                <a:gd name="connsiteX99" fmla="*/ 397973 w 704852"/>
                <a:gd name="connsiteY99" fmla="*/ 252829 h 668275"/>
                <a:gd name="connsiteX100" fmla="*/ 397973 w 704852"/>
                <a:gd name="connsiteY100" fmla="*/ 253304 h 668275"/>
                <a:gd name="connsiteX101" fmla="*/ 396925 w 704852"/>
                <a:gd name="connsiteY101" fmla="*/ 262354 h 668275"/>
                <a:gd name="connsiteX102" fmla="*/ 395591 w 704852"/>
                <a:gd name="connsiteY102" fmla="*/ 266638 h 668275"/>
                <a:gd name="connsiteX103" fmla="*/ 393686 w 704852"/>
                <a:gd name="connsiteY103" fmla="*/ 271498 h 668275"/>
                <a:gd name="connsiteX104" fmla="*/ 391877 w 704852"/>
                <a:gd name="connsiteY104" fmla="*/ 274926 h 668275"/>
                <a:gd name="connsiteX105" fmla="*/ 386924 w 704852"/>
                <a:gd name="connsiteY105" fmla="*/ 281786 h 668275"/>
                <a:gd name="connsiteX106" fmla="*/ 385495 w 704852"/>
                <a:gd name="connsiteY106" fmla="*/ 283497 h 668275"/>
                <a:gd name="connsiteX107" fmla="*/ 377590 w 704852"/>
                <a:gd name="connsiteY107" fmla="*/ 289878 h 668275"/>
                <a:gd name="connsiteX108" fmla="*/ 374636 w 704852"/>
                <a:gd name="connsiteY108" fmla="*/ 291497 h 668275"/>
                <a:gd name="connsiteX109" fmla="*/ 367969 w 704852"/>
                <a:gd name="connsiteY109" fmla="*/ 294357 h 668275"/>
                <a:gd name="connsiteX110" fmla="*/ 364350 w 704852"/>
                <a:gd name="connsiteY110" fmla="*/ 295501 h 668275"/>
                <a:gd name="connsiteX111" fmla="*/ 355968 w 704852"/>
                <a:gd name="connsiteY111" fmla="*/ 296641 h 668275"/>
                <a:gd name="connsiteX112" fmla="*/ 353967 w 704852"/>
                <a:gd name="connsiteY112" fmla="*/ 296641 h 668275"/>
                <a:gd name="connsiteX113" fmla="*/ 352062 w 704852"/>
                <a:gd name="connsiteY113" fmla="*/ 296641 h 668275"/>
                <a:gd name="connsiteX114" fmla="*/ 343680 w 704852"/>
                <a:gd name="connsiteY114" fmla="*/ 295501 h 668275"/>
                <a:gd name="connsiteX115" fmla="*/ 340061 w 704852"/>
                <a:gd name="connsiteY115" fmla="*/ 294357 h 668275"/>
                <a:gd name="connsiteX116" fmla="*/ 333203 w 704852"/>
                <a:gd name="connsiteY116" fmla="*/ 291404 h 668275"/>
                <a:gd name="connsiteX117" fmla="*/ 330536 w 704852"/>
                <a:gd name="connsiteY117" fmla="*/ 289976 h 668275"/>
                <a:gd name="connsiteX118" fmla="*/ 322439 w 704852"/>
                <a:gd name="connsiteY118" fmla="*/ 283404 h 668275"/>
                <a:gd name="connsiteX119" fmla="*/ 321106 w 704852"/>
                <a:gd name="connsiteY119" fmla="*/ 281879 h 668275"/>
                <a:gd name="connsiteX120" fmla="*/ 316058 w 704852"/>
                <a:gd name="connsiteY120" fmla="*/ 274828 h 668275"/>
                <a:gd name="connsiteX121" fmla="*/ 314153 w 704852"/>
                <a:gd name="connsiteY121" fmla="*/ 271307 h 668275"/>
                <a:gd name="connsiteX122" fmla="*/ 312438 w 704852"/>
                <a:gd name="connsiteY122" fmla="*/ 266828 h 668275"/>
                <a:gd name="connsiteX123" fmla="*/ 311009 w 704852"/>
                <a:gd name="connsiteY123" fmla="*/ 262354 h 668275"/>
                <a:gd name="connsiteX124" fmla="*/ 309962 w 704852"/>
                <a:gd name="connsiteY124" fmla="*/ 253304 h 668275"/>
                <a:gd name="connsiteX125" fmla="*/ 309962 w 704852"/>
                <a:gd name="connsiteY125" fmla="*/ 252829 h 668275"/>
                <a:gd name="connsiteX126" fmla="*/ 287959 w 704852"/>
                <a:gd name="connsiteY126" fmla="*/ 230728 h 668275"/>
                <a:gd name="connsiteX127" fmla="*/ 265861 w 704852"/>
                <a:gd name="connsiteY127" fmla="*/ 252829 h 668275"/>
                <a:gd name="connsiteX128" fmla="*/ 265861 w 704852"/>
                <a:gd name="connsiteY128" fmla="*/ 253304 h 668275"/>
                <a:gd name="connsiteX129" fmla="*/ 264813 w 704852"/>
                <a:gd name="connsiteY129" fmla="*/ 262354 h 668275"/>
                <a:gd name="connsiteX130" fmla="*/ 263480 w 704852"/>
                <a:gd name="connsiteY130" fmla="*/ 266638 h 668275"/>
                <a:gd name="connsiteX131" fmla="*/ 261574 w 704852"/>
                <a:gd name="connsiteY131" fmla="*/ 271498 h 668275"/>
                <a:gd name="connsiteX132" fmla="*/ 259765 w 704852"/>
                <a:gd name="connsiteY132" fmla="*/ 274926 h 668275"/>
                <a:gd name="connsiteX133" fmla="*/ 254812 w 704852"/>
                <a:gd name="connsiteY133" fmla="*/ 281786 h 668275"/>
                <a:gd name="connsiteX134" fmla="*/ 253383 w 704852"/>
                <a:gd name="connsiteY134" fmla="*/ 283497 h 668275"/>
                <a:gd name="connsiteX135" fmla="*/ 245382 w 704852"/>
                <a:gd name="connsiteY135" fmla="*/ 289878 h 668275"/>
                <a:gd name="connsiteX136" fmla="*/ 242524 w 704852"/>
                <a:gd name="connsiteY136" fmla="*/ 291497 h 668275"/>
                <a:gd name="connsiteX137" fmla="*/ 235857 w 704852"/>
                <a:gd name="connsiteY137" fmla="*/ 294357 h 668275"/>
                <a:gd name="connsiteX138" fmla="*/ 232238 w 704852"/>
                <a:gd name="connsiteY138" fmla="*/ 295501 h 668275"/>
                <a:gd name="connsiteX139" fmla="*/ 223761 w 704852"/>
                <a:gd name="connsiteY139" fmla="*/ 296641 h 668275"/>
                <a:gd name="connsiteX140" fmla="*/ 221855 w 704852"/>
                <a:gd name="connsiteY140" fmla="*/ 296641 h 668275"/>
                <a:gd name="connsiteX141" fmla="*/ 219950 w 704852"/>
                <a:gd name="connsiteY141" fmla="*/ 296641 h 668275"/>
                <a:gd name="connsiteX142" fmla="*/ 211473 w 704852"/>
                <a:gd name="connsiteY142" fmla="*/ 295501 h 668275"/>
                <a:gd name="connsiteX143" fmla="*/ 207854 w 704852"/>
                <a:gd name="connsiteY143" fmla="*/ 294357 h 668275"/>
                <a:gd name="connsiteX144" fmla="*/ 200996 w 704852"/>
                <a:gd name="connsiteY144" fmla="*/ 291404 h 668275"/>
                <a:gd name="connsiteX145" fmla="*/ 198329 w 704852"/>
                <a:gd name="connsiteY145" fmla="*/ 289976 h 668275"/>
                <a:gd name="connsiteX146" fmla="*/ 190232 w 704852"/>
                <a:gd name="connsiteY146" fmla="*/ 283404 h 668275"/>
                <a:gd name="connsiteX147" fmla="*/ 188994 w 704852"/>
                <a:gd name="connsiteY147" fmla="*/ 281879 h 668275"/>
                <a:gd name="connsiteX148" fmla="*/ 183851 w 704852"/>
                <a:gd name="connsiteY148" fmla="*/ 274828 h 668275"/>
                <a:gd name="connsiteX149" fmla="*/ 181946 w 704852"/>
                <a:gd name="connsiteY149" fmla="*/ 271307 h 668275"/>
                <a:gd name="connsiteX150" fmla="*/ 180327 w 704852"/>
                <a:gd name="connsiteY150" fmla="*/ 266828 h 668275"/>
                <a:gd name="connsiteX151" fmla="*/ 178898 w 704852"/>
                <a:gd name="connsiteY151" fmla="*/ 262354 h 668275"/>
                <a:gd name="connsiteX152" fmla="*/ 177850 w 704852"/>
                <a:gd name="connsiteY152" fmla="*/ 253304 h 668275"/>
                <a:gd name="connsiteX153" fmla="*/ 177850 w 704852"/>
                <a:gd name="connsiteY153" fmla="*/ 252829 h 668275"/>
                <a:gd name="connsiteX154" fmla="*/ 155943 w 704852"/>
                <a:gd name="connsiteY154" fmla="*/ 230728 h 668275"/>
                <a:gd name="connsiteX155" fmla="*/ 155847 w 704852"/>
                <a:gd name="connsiteY155" fmla="*/ 230728 h 668275"/>
                <a:gd name="connsiteX156" fmla="*/ 133844 w 704852"/>
                <a:gd name="connsiteY156" fmla="*/ 252732 h 668275"/>
                <a:gd name="connsiteX157" fmla="*/ 133844 w 704852"/>
                <a:gd name="connsiteY157" fmla="*/ 252829 h 668275"/>
                <a:gd name="connsiteX158" fmla="*/ 133844 w 704852"/>
                <a:gd name="connsiteY158" fmla="*/ 253304 h 668275"/>
                <a:gd name="connsiteX159" fmla="*/ 132797 w 704852"/>
                <a:gd name="connsiteY159" fmla="*/ 262354 h 668275"/>
                <a:gd name="connsiteX160" fmla="*/ 131463 w 704852"/>
                <a:gd name="connsiteY160" fmla="*/ 266638 h 668275"/>
                <a:gd name="connsiteX161" fmla="*/ 129558 w 704852"/>
                <a:gd name="connsiteY161" fmla="*/ 271498 h 668275"/>
                <a:gd name="connsiteX162" fmla="*/ 127748 w 704852"/>
                <a:gd name="connsiteY162" fmla="*/ 274926 h 668275"/>
                <a:gd name="connsiteX163" fmla="*/ 122796 w 704852"/>
                <a:gd name="connsiteY163" fmla="*/ 281786 h 668275"/>
                <a:gd name="connsiteX164" fmla="*/ 121367 w 704852"/>
                <a:gd name="connsiteY164" fmla="*/ 283497 h 668275"/>
                <a:gd name="connsiteX165" fmla="*/ 113461 w 704852"/>
                <a:gd name="connsiteY165" fmla="*/ 289878 h 668275"/>
                <a:gd name="connsiteX166" fmla="*/ 110508 w 704852"/>
                <a:gd name="connsiteY166" fmla="*/ 291497 h 668275"/>
                <a:gd name="connsiteX167" fmla="*/ 103841 w 704852"/>
                <a:gd name="connsiteY167" fmla="*/ 294357 h 668275"/>
                <a:gd name="connsiteX168" fmla="*/ 100221 w 704852"/>
                <a:gd name="connsiteY168" fmla="*/ 295501 h 668275"/>
                <a:gd name="connsiteX169" fmla="*/ 91839 w 704852"/>
                <a:gd name="connsiteY169" fmla="*/ 296641 h 668275"/>
                <a:gd name="connsiteX170" fmla="*/ 89839 w 704852"/>
                <a:gd name="connsiteY170" fmla="*/ 296641 h 668275"/>
                <a:gd name="connsiteX171" fmla="*/ 84505 w 704852"/>
                <a:gd name="connsiteY171" fmla="*/ 296166 h 668275"/>
                <a:gd name="connsiteX172" fmla="*/ 80981 w 704852"/>
                <a:gd name="connsiteY172" fmla="*/ 296166 h 668275"/>
                <a:gd name="connsiteX173" fmla="*/ 76504 w 704852"/>
                <a:gd name="connsiteY173" fmla="*/ 294738 h 668275"/>
                <a:gd name="connsiteX174" fmla="*/ 71551 w 704852"/>
                <a:gd name="connsiteY174" fmla="*/ 292929 h 668275"/>
                <a:gd name="connsiteX175" fmla="*/ 58787 w 704852"/>
                <a:gd name="connsiteY175" fmla="*/ 284069 h 668275"/>
                <a:gd name="connsiteX176" fmla="*/ 45834 w 704852"/>
                <a:gd name="connsiteY176" fmla="*/ 253020 h 668275"/>
                <a:gd name="connsiteX177" fmla="*/ 45834 w 704852"/>
                <a:gd name="connsiteY177" fmla="*/ 249113 h 668275"/>
                <a:gd name="connsiteX178" fmla="*/ 64884 w 704852"/>
                <a:gd name="connsiteY178" fmla="*/ 176629 h 668275"/>
                <a:gd name="connsiteX179" fmla="*/ 115080 w 704852"/>
                <a:gd name="connsiteY179" fmla="*/ 85472 h 668275"/>
                <a:gd name="connsiteX180" fmla="*/ 172992 w 704852"/>
                <a:gd name="connsiteY180" fmla="*/ 51181 h 668275"/>
                <a:gd name="connsiteX181" fmla="*/ 536371 w 704852"/>
                <a:gd name="connsiteY181" fmla="*/ 51181 h 668275"/>
                <a:gd name="connsiteX182" fmla="*/ 594283 w 704852"/>
                <a:gd name="connsiteY182" fmla="*/ 85472 h 668275"/>
                <a:gd name="connsiteX183" fmla="*/ 644384 w 704852"/>
                <a:gd name="connsiteY183" fmla="*/ 176629 h 668275"/>
                <a:gd name="connsiteX184" fmla="*/ 663434 w 704852"/>
                <a:gd name="connsiteY184" fmla="*/ 249113 h 668275"/>
                <a:gd name="connsiteX185" fmla="*/ 628002 w 704852"/>
                <a:gd name="connsiteY185" fmla="*/ 295022 h 66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704852" h="668275">
                  <a:moveTo>
                    <a:pt x="684199" y="630304"/>
                  </a:moveTo>
                  <a:lnTo>
                    <a:pt x="669530" y="630304"/>
                  </a:lnTo>
                  <a:lnTo>
                    <a:pt x="669530" y="323025"/>
                  </a:lnTo>
                  <a:cubicBezTo>
                    <a:pt x="692819" y="305217"/>
                    <a:pt x="706392" y="277497"/>
                    <a:pt x="706202" y="248160"/>
                  </a:cubicBezTo>
                  <a:cubicBezTo>
                    <a:pt x="706183" y="215394"/>
                    <a:pt x="697925" y="183201"/>
                    <a:pt x="682199" y="154435"/>
                  </a:cubicBezTo>
                  <a:lnTo>
                    <a:pt x="632002" y="63278"/>
                  </a:lnTo>
                  <a:cubicBezTo>
                    <a:pt x="612676" y="28038"/>
                    <a:pt x="575690" y="6128"/>
                    <a:pt x="535514" y="6128"/>
                  </a:cubicBezTo>
                  <a:lnTo>
                    <a:pt x="172135" y="6128"/>
                  </a:lnTo>
                  <a:cubicBezTo>
                    <a:pt x="131959" y="6128"/>
                    <a:pt x="94973" y="28038"/>
                    <a:pt x="75647" y="63278"/>
                  </a:cubicBezTo>
                  <a:lnTo>
                    <a:pt x="25450" y="154435"/>
                  </a:lnTo>
                  <a:cubicBezTo>
                    <a:pt x="9696" y="183201"/>
                    <a:pt x="1409" y="215394"/>
                    <a:pt x="1352" y="248160"/>
                  </a:cubicBezTo>
                  <a:lnTo>
                    <a:pt x="1352" y="252066"/>
                  </a:lnTo>
                  <a:cubicBezTo>
                    <a:pt x="1323" y="275400"/>
                    <a:pt x="10658" y="297785"/>
                    <a:pt x="27260" y="314263"/>
                  </a:cubicBezTo>
                  <a:cubicBezTo>
                    <a:pt x="30584" y="317597"/>
                    <a:pt x="34223" y="320551"/>
                    <a:pt x="38118" y="323216"/>
                  </a:cubicBezTo>
                  <a:lnTo>
                    <a:pt x="38118" y="630304"/>
                  </a:lnTo>
                  <a:lnTo>
                    <a:pt x="23449" y="630304"/>
                  </a:lnTo>
                  <a:cubicBezTo>
                    <a:pt x="11286" y="630304"/>
                    <a:pt x="1399" y="640113"/>
                    <a:pt x="1352" y="652307"/>
                  </a:cubicBezTo>
                  <a:cubicBezTo>
                    <a:pt x="1352" y="664497"/>
                    <a:pt x="11248" y="674404"/>
                    <a:pt x="23449" y="674404"/>
                  </a:cubicBezTo>
                  <a:lnTo>
                    <a:pt x="136130" y="674404"/>
                  </a:lnTo>
                  <a:cubicBezTo>
                    <a:pt x="148284" y="674404"/>
                    <a:pt x="158133" y="664595"/>
                    <a:pt x="158133" y="652400"/>
                  </a:cubicBezTo>
                  <a:cubicBezTo>
                    <a:pt x="158133" y="652400"/>
                    <a:pt x="158133" y="652307"/>
                    <a:pt x="158133" y="652307"/>
                  </a:cubicBezTo>
                  <a:cubicBezTo>
                    <a:pt x="158133" y="640113"/>
                    <a:pt x="148284" y="630304"/>
                    <a:pt x="136130" y="630304"/>
                  </a:cubicBezTo>
                  <a:lnTo>
                    <a:pt x="82028" y="630304"/>
                  </a:lnTo>
                  <a:lnTo>
                    <a:pt x="82028" y="339884"/>
                  </a:lnTo>
                  <a:cubicBezTo>
                    <a:pt x="83267" y="339884"/>
                    <a:pt x="84505" y="339884"/>
                    <a:pt x="85648" y="339884"/>
                  </a:cubicBezTo>
                  <a:cubicBezTo>
                    <a:pt x="86791" y="339884"/>
                    <a:pt x="88125" y="339884"/>
                    <a:pt x="89363" y="339884"/>
                  </a:cubicBezTo>
                  <a:cubicBezTo>
                    <a:pt x="90601" y="339884"/>
                    <a:pt x="94411" y="339219"/>
                    <a:pt x="96887" y="339029"/>
                  </a:cubicBezTo>
                  <a:cubicBezTo>
                    <a:pt x="99364" y="338838"/>
                    <a:pt x="102126" y="339029"/>
                    <a:pt x="104793" y="338173"/>
                  </a:cubicBezTo>
                  <a:cubicBezTo>
                    <a:pt x="109565" y="337312"/>
                    <a:pt x="114251" y="335982"/>
                    <a:pt x="118795" y="334266"/>
                  </a:cubicBezTo>
                  <a:cubicBezTo>
                    <a:pt x="120319" y="333792"/>
                    <a:pt x="121843" y="333410"/>
                    <a:pt x="123272" y="332838"/>
                  </a:cubicBezTo>
                  <a:cubicBezTo>
                    <a:pt x="128006" y="330741"/>
                    <a:pt x="132568" y="328266"/>
                    <a:pt x="136893" y="325406"/>
                  </a:cubicBezTo>
                  <a:cubicBezTo>
                    <a:pt x="138264" y="324648"/>
                    <a:pt x="139598" y="323885"/>
                    <a:pt x="140893" y="323025"/>
                  </a:cubicBezTo>
                  <a:cubicBezTo>
                    <a:pt x="144922" y="320072"/>
                    <a:pt x="148684" y="316644"/>
                    <a:pt x="152132" y="313026"/>
                  </a:cubicBezTo>
                  <a:cubicBezTo>
                    <a:pt x="153180" y="311979"/>
                    <a:pt x="154514" y="311216"/>
                    <a:pt x="155466" y="310072"/>
                  </a:cubicBezTo>
                  <a:cubicBezTo>
                    <a:pt x="172201" y="329029"/>
                    <a:pt x="196281" y="339884"/>
                    <a:pt x="221570" y="339884"/>
                  </a:cubicBezTo>
                  <a:cubicBezTo>
                    <a:pt x="246859" y="339884"/>
                    <a:pt x="270938" y="329029"/>
                    <a:pt x="287673" y="310072"/>
                  </a:cubicBezTo>
                  <a:cubicBezTo>
                    <a:pt x="304380" y="329029"/>
                    <a:pt x="328421" y="339884"/>
                    <a:pt x="353682" y="339884"/>
                  </a:cubicBezTo>
                  <a:cubicBezTo>
                    <a:pt x="378989" y="339982"/>
                    <a:pt x="403078" y="329122"/>
                    <a:pt x="419785" y="310072"/>
                  </a:cubicBezTo>
                  <a:cubicBezTo>
                    <a:pt x="436520" y="329029"/>
                    <a:pt x="460600" y="339884"/>
                    <a:pt x="485889" y="339884"/>
                  </a:cubicBezTo>
                  <a:cubicBezTo>
                    <a:pt x="511177" y="339884"/>
                    <a:pt x="535257" y="329029"/>
                    <a:pt x="551992" y="310072"/>
                  </a:cubicBezTo>
                  <a:cubicBezTo>
                    <a:pt x="553230" y="311500"/>
                    <a:pt x="554564" y="312835"/>
                    <a:pt x="555897" y="314263"/>
                  </a:cubicBezTo>
                  <a:cubicBezTo>
                    <a:pt x="560907" y="319123"/>
                    <a:pt x="566432" y="323313"/>
                    <a:pt x="572375" y="326932"/>
                  </a:cubicBezTo>
                  <a:cubicBezTo>
                    <a:pt x="573804" y="327787"/>
                    <a:pt x="575423" y="328360"/>
                    <a:pt x="576852" y="329122"/>
                  </a:cubicBezTo>
                  <a:cubicBezTo>
                    <a:pt x="581500" y="331694"/>
                    <a:pt x="586377" y="333792"/>
                    <a:pt x="591425" y="335503"/>
                  </a:cubicBezTo>
                  <a:cubicBezTo>
                    <a:pt x="593235" y="336075"/>
                    <a:pt x="595140" y="336364"/>
                    <a:pt x="597045" y="336838"/>
                  </a:cubicBezTo>
                  <a:cubicBezTo>
                    <a:pt x="601855" y="338075"/>
                    <a:pt x="606761" y="338936"/>
                    <a:pt x="611714" y="339312"/>
                  </a:cubicBezTo>
                  <a:lnTo>
                    <a:pt x="618191" y="339312"/>
                  </a:lnTo>
                  <a:cubicBezTo>
                    <a:pt x="620667" y="339312"/>
                    <a:pt x="622953" y="339312"/>
                    <a:pt x="625334" y="339312"/>
                  </a:cubicBezTo>
                  <a:lnTo>
                    <a:pt x="625334" y="629732"/>
                  </a:lnTo>
                  <a:lnTo>
                    <a:pt x="571423" y="629732"/>
                  </a:lnTo>
                  <a:cubicBezTo>
                    <a:pt x="559269" y="629732"/>
                    <a:pt x="549420" y="639541"/>
                    <a:pt x="549420" y="651735"/>
                  </a:cubicBezTo>
                  <a:cubicBezTo>
                    <a:pt x="549373" y="663925"/>
                    <a:pt x="559174" y="673738"/>
                    <a:pt x="571328" y="673831"/>
                  </a:cubicBezTo>
                  <a:cubicBezTo>
                    <a:pt x="571356" y="673831"/>
                    <a:pt x="571395" y="673831"/>
                    <a:pt x="571423" y="673831"/>
                  </a:cubicBezTo>
                  <a:lnTo>
                    <a:pt x="684104" y="673831"/>
                  </a:lnTo>
                  <a:cubicBezTo>
                    <a:pt x="696258" y="673831"/>
                    <a:pt x="706107" y="664023"/>
                    <a:pt x="706107" y="651828"/>
                  </a:cubicBezTo>
                  <a:cubicBezTo>
                    <a:pt x="706107" y="651828"/>
                    <a:pt x="706107" y="651735"/>
                    <a:pt x="706107" y="651735"/>
                  </a:cubicBezTo>
                  <a:cubicBezTo>
                    <a:pt x="705801" y="639829"/>
                    <a:pt x="696096" y="630304"/>
                    <a:pt x="684199" y="630304"/>
                  </a:cubicBezTo>
                  <a:close/>
                  <a:moveTo>
                    <a:pt x="628002" y="295022"/>
                  </a:moveTo>
                  <a:cubicBezTo>
                    <a:pt x="617019" y="297501"/>
                    <a:pt x="605513" y="295692"/>
                    <a:pt x="595807" y="289976"/>
                  </a:cubicBezTo>
                  <a:lnTo>
                    <a:pt x="595236" y="289976"/>
                  </a:lnTo>
                  <a:cubicBezTo>
                    <a:pt x="592235" y="288167"/>
                    <a:pt x="589482" y="285976"/>
                    <a:pt x="587044" y="283497"/>
                  </a:cubicBezTo>
                  <a:cubicBezTo>
                    <a:pt x="587044" y="283497"/>
                    <a:pt x="587044" y="283023"/>
                    <a:pt x="586377" y="282832"/>
                  </a:cubicBezTo>
                  <a:cubicBezTo>
                    <a:pt x="584005" y="280162"/>
                    <a:pt x="581900" y="277307"/>
                    <a:pt x="580091" y="274260"/>
                  </a:cubicBezTo>
                  <a:cubicBezTo>
                    <a:pt x="579424" y="273116"/>
                    <a:pt x="578757" y="271972"/>
                    <a:pt x="578186" y="270735"/>
                  </a:cubicBezTo>
                  <a:cubicBezTo>
                    <a:pt x="577615" y="269498"/>
                    <a:pt x="577042" y="267782"/>
                    <a:pt x="576471" y="266256"/>
                  </a:cubicBezTo>
                  <a:cubicBezTo>
                    <a:pt x="575900" y="264735"/>
                    <a:pt x="575519" y="263401"/>
                    <a:pt x="575138" y="261875"/>
                  </a:cubicBezTo>
                  <a:cubicBezTo>
                    <a:pt x="574547" y="258922"/>
                    <a:pt x="574195" y="255876"/>
                    <a:pt x="574090" y="252829"/>
                  </a:cubicBezTo>
                  <a:lnTo>
                    <a:pt x="574090" y="252829"/>
                  </a:lnTo>
                  <a:cubicBezTo>
                    <a:pt x="574090" y="240635"/>
                    <a:pt x="564251" y="230826"/>
                    <a:pt x="552087" y="230728"/>
                  </a:cubicBezTo>
                  <a:cubicBezTo>
                    <a:pt x="539885" y="230728"/>
                    <a:pt x="529990" y="240635"/>
                    <a:pt x="529990" y="252829"/>
                  </a:cubicBezTo>
                  <a:lnTo>
                    <a:pt x="529990" y="253304"/>
                  </a:lnTo>
                  <a:cubicBezTo>
                    <a:pt x="529942" y="256350"/>
                    <a:pt x="529589" y="259401"/>
                    <a:pt x="528941" y="262354"/>
                  </a:cubicBezTo>
                  <a:cubicBezTo>
                    <a:pt x="528941" y="263875"/>
                    <a:pt x="528084" y="265210"/>
                    <a:pt x="527608" y="266638"/>
                  </a:cubicBezTo>
                  <a:cubicBezTo>
                    <a:pt x="527075" y="268256"/>
                    <a:pt x="526436" y="269879"/>
                    <a:pt x="525703" y="271498"/>
                  </a:cubicBezTo>
                  <a:lnTo>
                    <a:pt x="523893" y="274926"/>
                  </a:lnTo>
                  <a:cubicBezTo>
                    <a:pt x="522407" y="277307"/>
                    <a:pt x="520750" y="279590"/>
                    <a:pt x="518940" y="281786"/>
                  </a:cubicBezTo>
                  <a:lnTo>
                    <a:pt x="517511" y="283497"/>
                  </a:lnTo>
                  <a:cubicBezTo>
                    <a:pt x="515092" y="285878"/>
                    <a:pt x="512406" y="288069"/>
                    <a:pt x="509511" y="289878"/>
                  </a:cubicBezTo>
                  <a:lnTo>
                    <a:pt x="506653" y="291497"/>
                  </a:lnTo>
                  <a:cubicBezTo>
                    <a:pt x="504510" y="292641"/>
                    <a:pt x="502281" y="293594"/>
                    <a:pt x="499986" y="294357"/>
                  </a:cubicBezTo>
                  <a:cubicBezTo>
                    <a:pt x="498747" y="294357"/>
                    <a:pt x="497604" y="295213"/>
                    <a:pt x="496366" y="295501"/>
                  </a:cubicBezTo>
                  <a:cubicBezTo>
                    <a:pt x="493585" y="296166"/>
                    <a:pt x="490746" y="296547"/>
                    <a:pt x="487889" y="296641"/>
                  </a:cubicBezTo>
                  <a:lnTo>
                    <a:pt x="485983" y="296641"/>
                  </a:lnTo>
                  <a:lnTo>
                    <a:pt x="484079" y="296641"/>
                  </a:lnTo>
                  <a:cubicBezTo>
                    <a:pt x="481221" y="296547"/>
                    <a:pt x="478383" y="296166"/>
                    <a:pt x="475602" y="295501"/>
                  </a:cubicBezTo>
                  <a:cubicBezTo>
                    <a:pt x="474363" y="295501"/>
                    <a:pt x="473220" y="294738"/>
                    <a:pt x="471982" y="294357"/>
                  </a:cubicBezTo>
                  <a:cubicBezTo>
                    <a:pt x="469620" y="293594"/>
                    <a:pt x="467324" y="292548"/>
                    <a:pt x="465124" y="291404"/>
                  </a:cubicBezTo>
                  <a:lnTo>
                    <a:pt x="462457" y="289976"/>
                  </a:lnTo>
                  <a:cubicBezTo>
                    <a:pt x="459552" y="288069"/>
                    <a:pt x="456837" y="285878"/>
                    <a:pt x="454361" y="283404"/>
                  </a:cubicBezTo>
                  <a:cubicBezTo>
                    <a:pt x="453923" y="282925"/>
                    <a:pt x="453503" y="282451"/>
                    <a:pt x="453123" y="281879"/>
                  </a:cubicBezTo>
                  <a:cubicBezTo>
                    <a:pt x="451218" y="279688"/>
                    <a:pt x="449503" y="277307"/>
                    <a:pt x="447979" y="274828"/>
                  </a:cubicBezTo>
                  <a:cubicBezTo>
                    <a:pt x="447312" y="273688"/>
                    <a:pt x="446646" y="272544"/>
                    <a:pt x="446074" y="271307"/>
                  </a:cubicBezTo>
                  <a:cubicBezTo>
                    <a:pt x="445436" y="269879"/>
                    <a:pt x="444893" y="268354"/>
                    <a:pt x="444455" y="266828"/>
                  </a:cubicBezTo>
                  <a:cubicBezTo>
                    <a:pt x="443883" y="265401"/>
                    <a:pt x="443398" y="263875"/>
                    <a:pt x="443026" y="262354"/>
                  </a:cubicBezTo>
                  <a:cubicBezTo>
                    <a:pt x="442340" y="259401"/>
                    <a:pt x="441988" y="256350"/>
                    <a:pt x="441978" y="253304"/>
                  </a:cubicBezTo>
                  <a:cubicBezTo>
                    <a:pt x="441978" y="253304"/>
                    <a:pt x="441978" y="253304"/>
                    <a:pt x="441978" y="252829"/>
                  </a:cubicBezTo>
                  <a:cubicBezTo>
                    <a:pt x="442026" y="240635"/>
                    <a:pt x="432225" y="230826"/>
                    <a:pt x="420071" y="230728"/>
                  </a:cubicBezTo>
                  <a:cubicBezTo>
                    <a:pt x="420042" y="230728"/>
                    <a:pt x="420004" y="230728"/>
                    <a:pt x="419975" y="230728"/>
                  </a:cubicBezTo>
                  <a:cubicBezTo>
                    <a:pt x="407821" y="230728"/>
                    <a:pt x="397973" y="240542"/>
                    <a:pt x="397973" y="252732"/>
                  </a:cubicBezTo>
                  <a:cubicBezTo>
                    <a:pt x="397973" y="252732"/>
                    <a:pt x="397973" y="252829"/>
                    <a:pt x="397973" y="252829"/>
                  </a:cubicBezTo>
                  <a:cubicBezTo>
                    <a:pt x="397973" y="252829"/>
                    <a:pt x="397973" y="252829"/>
                    <a:pt x="397973" y="253304"/>
                  </a:cubicBezTo>
                  <a:cubicBezTo>
                    <a:pt x="397973" y="256350"/>
                    <a:pt x="397620" y="259401"/>
                    <a:pt x="396925" y="262354"/>
                  </a:cubicBezTo>
                  <a:cubicBezTo>
                    <a:pt x="396582" y="263782"/>
                    <a:pt x="396134" y="265210"/>
                    <a:pt x="395591" y="266638"/>
                  </a:cubicBezTo>
                  <a:cubicBezTo>
                    <a:pt x="395058" y="268256"/>
                    <a:pt x="394420" y="269879"/>
                    <a:pt x="393686" y="271498"/>
                  </a:cubicBezTo>
                  <a:cubicBezTo>
                    <a:pt x="393153" y="272637"/>
                    <a:pt x="392553" y="273781"/>
                    <a:pt x="391877" y="274926"/>
                  </a:cubicBezTo>
                  <a:cubicBezTo>
                    <a:pt x="390457" y="277400"/>
                    <a:pt x="388791" y="279688"/>
                    <a:pt x="386924" y="281786"/>
                  </a:cubicBezTo>
                  <a:cubicBezTo>
                    <a:pt x="386924" y="282353"/>
                    <a:pt x="386066" y="282925"/>
                    <a:pt x="385495" y="283497"/>
                  </a:cubicBezTo>
                  <a:cubicBezTo>
                    <a:pt x="383123" y="285976"/>
                    <a:pt x="380475" y="288069"/>
                    <a:pt x="377590" y="289878"/>
                  </a:cubicBezTo>
                  <a:lnTo>
                    <a:pt x="374636" y="291497"/>
                  </a:lnTo>
                  <a:cubicBezTo>
                    <a:pt x="372512" y="292641"/>
                    <a:pt x="370274" y="293594"/>
                    <a:pt x="367969" y="294357"/>
                  </a:cubicBezTo>
                  <a:cubicBezTo>
                    <a:pt x="366826" y="294357"/>
                    <a:pt x="365588" y="295213"/>
                    <a:pt x="364350" y="295501"/>
                  </a:cubicBezTo>
                  <a:cubicBezTo>
                    <a:pt x="361606" y="296166"/>
                    <a:pt x="358796" y="296547"/>
                    <a:pt x="355968" y="296641"/>
                  </a:cubicBezTo>
                  <a:lnTo>
                    <a:pt x="353967" y="296641"/>
                  </a:lnTo>
                  <a:lnTo>
                    <a:pt x="352062" y="296641"/>
                  </a:lnTo>
                  <a:cubicBezTo>
                    <a:pt x="349233" y="296547"/>
                    <a:pt x="346423" y="296166"/>
                    <a:pt x="343680" y="295501"/>
                  </a:cubicBezTo>
                  <a:cubicBezTo>
                    <a:pt x="342442" y="295501"/>
                    <a:pt x="341204" y="294738"/>
                    <a:pt x="340061" y="294357"/>
                  </a:cubicBezTo>
                  <a:cubicBezTo>
                    <a:pt x="337698" y="293594"/>
                    <a:pt x="335403" y="292548"/>
                    <a:pt x="333203" y="291404"/>
                  </a:cubicBezTo>
                  <a:lnTo>
                    <a:pt x="330536" y="289976"/>
                  </a:lnTo>
                  <a:cubicBezTo>
                    <a:pt x="327593" y="288069"/>
                    <a:pt x="324878" y="285878"/>
                    <a:pt x="322439" y="283404"/>
                  </a:cubicBezTo>
                  <a:lnTo>
                    <a:pt x="321106" y="281879"/>
                  </a:lnTo>
                  <a:cubicBezTo>
                    <a:pt x="319230" y="279688"/>
                    <a:pt x="317544" y="277307"/>
                    <a:pt x="316058" y="274828"/>
                  </a:cubicBezTo>
                  <a:cubicBezTo>
                    <a:pt x="315391" y="273688"/>
                    <a:pt x="314724" y="272544"/>
                    <a:pt x="314153" y="271307"/>
                  </a:cubicBezTo>
                  <a:cubicBezTo>
                    <a:pt x="313581" y="270065"/>
                    <a:pt x="313010" y="268354"/>
                    <a:pt x="312438" y="266828"/>
                  </a:cubicBezTo>
                  <a:cubicBezTo>
                    <a:pt x="311867" y="265303"/>
                    <a:pt x="311391" y="263875"/>
                    <a:pt x="311009" y="262354"/>
                  </a:cubicBezTo>
                  <a:cubicBezTo>
                    <a:pt x="310419" y="259401"/>
                    <a:pt x="310066" y="256350"/>
                    <a:pt x="309962" y="253304"/>
                  </a:cubicBezTo>
                  <a:lnTo>
                    <a:pt x="309962" y="252829"/>
                  </a:lnTo>
                  <a:cubicBezTo>
                    <a:pt x="309962" y="240635"/>
                    <a:pt x="300122" y="230826"/>
                    <a:pt x="287959" y="230728"/>
                  </a:cubicBezTo>
                  <a:cubicBezTo>
                    <a:pt x="275757" y="230728"/>
                    <a:pt x="265861" y="240635"/>
                    <a:pt x="265861" y="252829"/>
                  </a:cubicBezTo>
                  <a:lnTo>
                    <a:pt x="265861" y="253304"/>
                  </a:lnTo>
                  <a:cubicBezTo>
                    <a:pt x="265813" y="256350"/>
                    <a:pt x="265461" y="259401"/>
                    <a:pt x="264813" y="262354"/>
                  </a:cubicBezTo>
                  <a:cubicBezTo>
                    <a:pt x="264813" y="263875"/>
                    <a:pt x="263956" y="265210"/>
                    <a:pt x="263480" y="266638"/>
                  </a:cubicBezTo>
                  <a:cubicBezTo>
                    <a:pt x="262947" y="268256"/>
                    <a:pt x="262308" y="269879"/>
                    <a:pt x="261574" y="271498"/>
                  </a:cubicBezTo>
                  <a:lnTo>
                    <a:pt x="259765" y="274926"/>
                  </a:lnTo>
                  <a:cubicBezTo>
                    <a:pt x="258279" y="277307"/>
                    <a:pt x="256622" y="279590"/>
                    <a:pt x="254812" y="281786"/>
                  </a:cubicBezTo>
                  <a:lnTo>
                    <a:pt x="253383" y="283497"/>
                  </a:lnTo>
                  <a:cubicBezTo>
                    <a:pt x="250964" y="285878"/>
                    <a:pt x="248278" y="288069"/>
                    <a:pt x="245382" y="289878"/>
                  </a:cubicBezTo>
                  <a:lnTo>
                    <a:pt x="242524" y="291497"/>
                  </a:lnTo>
                  <a:cubicBezTo>
                    <a:pt x="240382" y="292641"/>
                    <a:pt x="238153" y="293594"/>
                    <a:pt x="235857" y="294357"/>
                  </a:cubicBezTo>
                  <a:cubicBezTo>
                    <a:pt x="234619" y="294357"/>
                    <a:pt x="233476" y="295213"/>
                    <a:pt x="232238" y="295501"/>
                  </a:cubicBezTo>
                  <a:cubicBezTo>
                    <a:pt x="229457" y="296166"/>
                    <a:pt x="226618" y="296547"/>
                    <a:pt x="223761" y="296641"/>
                  </a:cubicBezTo>
                  <a:lnTo>
                    <a:pt x="221855" y="296641"/>
                  </a:lnTo>
                  <a:lnTo>
                    <a:pt x="219950" y="296641"/>
                  </a:lnTo>
                  <a:cubicBezTo>
                    <a:pt x="217093" y="296547"/>
                    <a:pt x="214255" y="296166"/>
                    <a:pt x="211473" y="295501"/>
                  </a:cubicBezTo>
                  <a:cubicBezTo>
                    <a:pt x="210235" y="295501"/>
                    <a:pt x="209092" y="294738"/>
                    <a:pt x="207854" y="294357"/>
                  </a:cubicBezTo>
                  <a:cubicBezTo>
                    <a:pt x="205491" y="293594"/>
                    <a:pt x="203196" y="292548"/>
                    <a:pt x="200996" y="291404"/>
                  </a:cubicBezTo>
                  <a:lnTo>
                    <a:pt x="198329" y="289976"/>
                  </a:lnTo>
                  <a:cubicBezTo>
                    <a:pt x="195424" y="288069"/>
                    <a:pt x="192709" y="285878"/>
                    <a:pt x="190232" y="283404"/>
                  </a:cubicBezTo>
                  <a:cubicBezTo>
                    <a:pt x="189795" y="282925"/>
                    <a:pt x="189375" y="282451"/>
                    <a:pt x="188994" y="281879"/>
                  </a:cubicBezTo>
                  <a:cubicBezTo>
                    <a:pt x="187089" y="279688"/>
                    <a:pt x="185374" y="277307"/>
                    <a:pt x="183851" y="274828"/>
                  </a:cubicBezTo>
                  <a:cubicBezTo>
                    <a:pt x="183184" y="273688"/>
                    <a:pt x="182517" y="272544"/>
                    <a:pt x="181946" y="271307"/>
                  </a:cubicBezTo>
                  <a:cubicBezTo>
                    <a:pt x="181307" y="269879"/>
                    <a:pt x="180765" y="268354"/>
                    <a:pt x="180327" y="266828"/>
                  </a:cubicBezTo>
                  <a:cubicBezTo>
                    <a:pt x="179755" y="265401"/>
                    <a:pt x="179269" y="263875"/>
                    <a:pt x="178898" y="262354"/>
                  </a:cubicBezTo>
                  <a:cubicBezTo>
                    <a:pt x="178212" y="259401"/>
                    <a:pt x="177859" y="256350"/>
                    <a:pt x="177850" y="253304"/>
                  </a:cubicBezTo>
                  <a:cubicBezTo>
                    <a:pt x="177850" y="253304"/>
                    <a:pt x="177850" y="253304"/>
                    <a:pt x="177850" y="252829"/>
                  </a:cubicBezTo>
                  <a:cubicBezTo>
                    <a:pt x="177898" y="240635"/>
                    <a:pt x="168096" y="230826"/>
                    <a:pt x="155943" y="230728"/>
                  </a:cubicBezTo>
                  <a:cubicBezTo>
                    <a:pt x="155914" y="230728"/>
                    <a:pt x="155876" y="230728"/>
                    <a:pt x="155847" y="230728"/>
                  </a:cubicBezTo>
                  <a:cubicBezTo>
                    <a:pt x="143693" y="230728"/>
                    <a:pt x="133844" y="240542"/>
                    <a:pt x="133844" y="252732"/>
                  </a:cubicBezTo>
                  <a:cubicBezTo>
                    <a:pt x="133844" y="252732"/>
                    <a:pt x="133844" y="252829"/>
                    <a:pt x="133844" y="252829"/>
                  </a:cubicBezTo>
                  <a:cubicBezTo>
                    <a:pt x="133844" y="252829"/>
                    <a:pt x="133844" y="252829"/>
                    <a:pt x="133844" y="253304"/>
                  </a:cubicBezTo>
                  <a:cubicBezTo>
                    <a:pt x="133844" y="256350"/>
                    <a:pt x="133492" y="259401"/>
                    <a:pt x="132797" y="262354"/>
                  </a:cubicBezTo>
                  <a:cubicBezTo>
                    <a:pt x="132454" y="263782"/>
                    <a:pt x="132006" y="265210"/>
                    <a:pt x="131463" y="266638"/>
                  </a:cubicBezTo>
                  <a:cubicBezTo>
                    <a:pt x="130930" y="268256"/>
                    <a:pt x="130292" y="269879"/>
                    <a:pt x="129558" y="271498"/>
                  </a:cubicBezTo>
                  <a:cubicBezTo>
                    <a:pt x="129034" y="272637"/>
                    <a:pt x="128424" y="273781"/>
                    <a:pt x="127748" y="274926"/>
                  </a:cubicBezTo>
                  <a:cubicBezTo>
                    <a:pt x="126329" y="277400"/>
                    <a:pt x="124662" y="279688"/>
                    <a:pt x="122796" y="281786"/>
                  </a:cubicBezTo>
                  <a:cubicBezTo>
                    <a:pt x="122796" y="282353"/>
                    <a:pt x="121938" y="282925"/>
                    <a:pt x="121367" y="283497"/>
                  </a:cubicBezTo>
                  <a:cubicBezTo>
                    <a:pt x="118995" y="285976"/>
                    <a:pt x="116347" y="288069"/>
                    <a:pt x="113461" y="289878"/>
                  </a:cubicBezTo>
                  <a:lnTo>
                    <a:pt x="110508" y="291497"/>
                  </a:lnTo>
                  <a:cubicBezTo>
                    <a:pt x="108384" y="292641"/>
                    <a:pt x="106146" y="293594"/>
                    <a:pt x="103841" y="294357"/>
                  </a:cubicBezTo>
                  <a:cubicBezTo>
                    <a:pt x="102698" y="294357"/>
                    <a:pt x="101459" y="295213"/>
                    <a:pt x="100221" y="295501"/>
                  </a:cubicBezTo>
                  <a:cubicBezTo>
                    <a:pt x="97478" y="296166"/>
                    <a:pt x="94668" y="296547"/>
                    <a:pt x="91839" y="296641"/>
                  </a:cubicBezTo>
                  <a:lnTo>
                    <a:pt x="89839" y="296641"/>
                  </a:lnTo>
                  <a:cubicBezTo>
                    <a:pt x="88058" y="296547"/>
                    <a:pt x="86276" y="296450"/>
                    <a:pt x="84505" y="296166"/>
                  </a:cubicBezTo>
                  <a:lnTo>
                    <a:pt x="80981" y="296166"/>
                  </a:lnTo>
                  <a:cubicBezTo>
                    <a:pt x="79457" y="296166"/>
                    <a:pt x="78028" y="295213"/>
                    <a:pt x="76504" y="294738"/>
                  </a:cubicBezTo>
                  <a:cubicBezTo>
                    <a:pt x="74809" y="294259"/>
                    <a:pt x="73160" y="293692"/>
                    <a:pt x="71551" y="292929"/>
                  </a:cubicBezTo>
                  <a:cubicBezTo>
                    <a:pt x="66798" y="290739"/>
                    <a:pt x="62474" y="287785"/>
                    <a:pt x="58787" y="284069"/>
                  </a:cubicBezTo>
                  <a:cubicBezTo>
                    <a:pt x="50462" y="275879"/>
                    <a:pt x="45795" y="264735"/>
                    <a:pt x="45834" y="253020"/>
                  </a:cubicBezTo>
                  <a:lnTo>
                    <a:pt x="45834" y="249113"/>
                  </a:lnTo>
                  <a:cubicBezTo>
                    <a:pt x="45977" y="223775"/>
                    <a:pt x="52530" y="198819"/>
                    <a:pt x="64884" y="176629"/>
                  </a:cubicBezTo>
                  <a:lnTo>
                    <a:pt x="115080" y="85472"/>
                  </a:lnTo>
                  <a:cubicBezTo>
                    <a:pt x="126682" y="64329"/>
                    <a:pt x="148875" y="51181"/>
                    <a:pt x="172992" y="51181"/>
                  </a:cubicBezTo>
                  <a:lnTo>
                    <a:pt x="536371" y="51181"/>
                  </a:lnTo>
                  <a:cubicBezTo>
                    <a:pt x="560488" y="51181"/>
                    <a:pt x="582682" y="64329"/>
                    <a:pt x="594283" y="85472"/>
                  </a:cubicBezTo>
                  <a:lnTo>
                    <a:pt x="644384" y="176629"/>
                  </a:lnTo>
                  <a:cubicBezTo>
                    <a:pt x="656738" y="198819"/>
                    <a:pt x="663292" y="223775"/>
                    <a:pt x="663434" y="249113"/>
                  </a:cubicBezTo>
                  <a:cubicBezTo>
                    <a:pt x="663616" y="270735"/>
                    <a:pt x="648975" y="289687"/>
                    <a:pt x="628002" y="295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3DE4A2B-4E62-41B7-AD45-C7FC55AE4AF1}"/>
                </a:ext>
              </a:extLst>
            </p:cNvPr>
            <p:cNvSpPr/>
            <p:nvPr/>
          </p:nvSpPr>
          <p:spPr>
            <a:xfrm>
              <a:off x="5203316" y="2915412"/>
              <a:ext cx="346234" cy="304418"/>
            </a:xfrm>
            <a:custGeom>
              <a:avLst/>
              <a:gdLst>
                <a:gd name="connsiteX0" fmla="*/ 266814 w 346234"/>
                <a:gd name="connsiteY0" fmla="*/ 6128 h 304418"/>
                <a:gd name="connsiteX1" fmla="*/ 82124 w 346234"/>
                <a:gd name="connsiteY1" fmla="*/ 6128 h 304418"/>
                <a:gd name="connsiteX2" fmla="*/ 1352 w 346234"/>
                <a:gd name="connsiteY2" fmla="*/ 86900 h 304418"/>
                <a:gd name="connsiteX3" fmla="*/ 1352 w 346234"/>
                <a:gd name="connsiteY3" fmla="*/ 229775 h 304418"/>
                <a:gd name="connsiteX4" fmla="*/ 82124 w 346234"/>
                <a:gd name="connsiteY4" fmla="*/ 310547 h 304418"/>
                <a:gd name="connsiteX5" fmla="*/ 266814 w 346234"/>
                <a:gd name="connsiteY5" fmla="*/ 310547 h 304418"/>
                <a:gd name="connsiteX6" fmla="*/ 347586 w 346234"/>
                <a:gd name="connsiteY6" fmla="*/ 229775 h 304418"/>
                <a:gd name="connsiteX7" fmla="*/ 347586 w 346234"/>
                <a:gd name="connsiteY7" fmla="*/ 86900 h 304418"/>
                <a:gd name="connsiteX8" fmla="*/ 266814 w 346234"/>
                <a:gd name="connsiteY8" fmla="*/ 6128 h 304418"/>
                <a:gd name="connsiteX9" fmla="*/ 303485 w 346234"/>
                <a:gd name="connsiteY9" fmla="*/ 229966 h 304418"/>
                <a:gd name="connsiteX10" fmla="*/ 266814 w 346234"/>
                <a:gd name="connsiteY10" fmla="*/ 266638 h 304418"/>
                <a:gd name="connsiteX11" fmla="*/ 82124 w 346234"/>
                <a:gd name="connsiteY11" fmla="*/ 266638 h 304418"/>
                <a:gd name="connsiteX12" fmla="*/ 45357 w 346234"/>
                <a:gd name="connsiteY12" fmla="*/ 230059 h 304418"/>
                <a:gd name="connsiteX13" fmla="*/ 45357 w 346234"/>
                <a:gd name="connsiteY13" fmla="*/ 229966 h 304418"/>
                <a:gd name="connsiteX14" fmla="*/ 45357 w 346234"/>
                <a:gd name="connsiteY14" fmla="*/ 87091 h 304418"/>
                <a:gd name="connsiteX15" fmla="*/ 82124 w 346234"/>
                <a:gd name="connsiteY15" fmla="*/ 50418 h 304418"/>
                <a:gd name="connsiteX16" fmla="*/ 266814 w 346234"/>
                <a:gd name="connsiteY16" fmla="*/ 50418 h 304418"/>
                <a:gd name="connsiteX17" fmla="*/ 303485 w 346234"/>
                <a:gd name="connsiteY17" fmla="*/ 87091 h 30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6234" h="304418">
                  <a:moveTo>
                    <a:pt x="266814" y="6128"/>
                  </a:moveTo>
                  <a:lnTo>
                    <a:pt x="82124" y="6128"/>
                  </a:lnTo>
                  <a:cubicBezTo>
                    <a:pt x="37538" y="6221"/>
                    <a:pt x="1409" y="42321"/>
                    <a:pt x="1352" y="86900"/>
                  </a:cubicBezTo>
                  <a:lnTo>
                    <a:pt x="1352" y="229775"/>
                  </a:lnTo>
                  <a:cubicBezTo>
                    <a:pt x="1400" y="274354"/>
                    <a:pt x="37538" y="310449"/>
                    <a:pt x="82124" y="310547"/>
                  </a:cubicBezTo>
                  <a:lnTo>
                    <a:pt x="266814" y="310547"/>
                  </a:lnTo>
                  <a:cubicBezTo>
                    <a:pt x="311400" y="310449"/>
                    <a:pt x="347528" y="274354"/>
                    <a:pt x="347586" y="229775"/>
                  </a:cubicBezTo>
                  <a:lnTo>
                    <a:pt x="347586" y="86900"/>
                  </a:lnTo>
                  <a:cubicBezTo>
                    <a:pt x="347538" y="42321"/>
                    <a:pt x="311400" y="6221"/>
                    <a:pt x="266814" y="6128"/>
                  </a:cubicBezTo>
                  <a:close/>
                  <a:moveTo>
                    <a:pt x="303485" y="229966"/>
                  </a:moveTo>
                  <a:cubicBezTo>
                    <a:pt x="303485" y="250253"/>
                    <a:pt x="287064" y="266638"/>
                    <a:pt x="266814" y="266638"/>
                  </a:cubicBezTo>
                  <a:lnTo>
                    <a:pt x="82124" y="266638"/>
                  </a:lnTo>
                  <a:cubicBezTo>
                    <a:pt x="61874" y="266731"/>
                    <a:pt x="45415" y="250350"/>
                    <a:pt x="45357" y="230059"/>
                  </a:cubicBezTo>
                  <a:cubicBezTo>
                    <a:pt x="45357" y="230059"/>
                    <a:pt x="45357" y="229966"/>
                    <a:pt x="45357" y="229966"/>
                  </a:cubicBezTo>
                  <a:lnTo>
                    <a:pt x="45357" y="87091"/>
                  </a:lnTo>
                  <a:cubicBezTo>
                    <a:pt x="45405" y="66803"/>
                    <a:pt x="61855" y="50418"/>
                    <a:pt x="82124" y="50418"/>
                  </a:cubicBezTo>
                  <a:lnTo>
                    <a:pt x="266814" y="50418"/>
                  </a:lnTo>
                  <a:cubicBezTo>
                    <a:pt x="287045" y="50516"/>
                    <a:pt x="303428" y="66896"/>
                    <a:pt x="303485" y="87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D389529D-EC9D-4ADA-AD61-2884F153D8B0}"/>
                </a:ext>
              </a:extLst>
            </p:cNvPr>
            <p:cNvSpPr/>
            <p:nvPr/>
          </p:nvSpPr>
          <p:spPr>
            <a:xfrm>
              <a:off x="5290280" y="3013708"/>
              <a:ext cx="171450" cy="107728"/>
            </a:xfrm>
            <a:custGeom>
              <a:avLst/>
              <a:gdLst>
                <a:gd name="connsiteX0" fmla="*/ 151561 w 171450"/>
                <a:gd name="connsiteY0" fmla="*/ 6129 h 107728"/>
                <a:gd name="connsiteX1" fmla="*/ 129559 w 171450"/>
                <a:gd name="connsiteY1" fmla="*/ 27941 h 107728"/>
                <a:gd name="connsiteX2" fmla="*/ 129559 w 171450"/>
                <a:gd name="connsiteY2" fmla="*/ 28132 h 107728"/>
                <a:gd name="connsiteX3" fmla="*/ 87458 w 171450"/>
                <a:gd name="connsiteY3" fmla="*/ 70139 h 107728"/>
                <a:gd name="connsiteX4" fmla="*/ 45453 w 171450"/>
                <a:gd name="connsiteY4" fmla="*/ 28132 h 107728"/>
                <a:gd name="connsiteX5" fmla="*/ 23450 w 171450"/>
                <a:gd name="connsiteY5" fmla="*/ 6129 h 107728"/>
                <a:gd name="connsiteX6" fmla="*/ 1352 w 171450"/>
                <a:gd name="connsiteY6" fmla="*/ 28039 h 107728"/>
                <a:gd name="connsiteX7" fmla="*/ 1352 w 171450"/>
                <a:gd name="connsiteY7" fmla="*/ 28132 h 107728"/>
                <a:gd name="connsiteX8" fmla="*/ 87077 w 171450"/>
                <a:gd name="connsiteY8" fmla="*/ 113857 h 107728"/>
                <a:gd name="connsiteX9" fmla="*/ 172802 w 171450"/>
                <a:gd name="connsiteY9" fmla="*/ 28132 h 107728"/>
                <a:gd name="connsiteX10" fmla="*/ 151561 w 171450"/>
                <a:gd name="connsiteY10" fmla="*/ 6129 h 10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450" h="107728">
                  <a:moveTo>
                    <a:pt x="151561" y="6129"/>
                  </a:moveTo>
                  <a:cubicBezTo>
                    <a:pt x="139464" y="6036"/>
                    <a:pt x="129616" y="15844"/>
                    <a:pt x="129559" y="27941"/>
                  </a:cubicBezTo>
                  <a:cubicBezTo>
                    <a:pt x="129559" y="28039"/>
                    <a:pt x="129559" y="28039"/>
                    <a:pt x="129559" y="28132"/>
                  </a:cubicBezTo>
                  <a:cubicBezTo>
                    <a:pt x="129511" y="51372"/>
                    <a:pt x="110670" y="70139"/>
                    <a:pt x="87458" y="70139"/>
                  </a:cubicBezTo>
                  <a:cubicBezTo>
                    <a:pt x="64284" y="70041"/>
                    <a:pt x="45510" y="51279"/>
                    <a:pt x="45453" y="28132"/>
                  </a:cubicBezTo>
                  <a:cubicBezTo>
                    <a:pt x="45453" y="15942"/>
                    <a:pt x="35604" y="6129"/>
                    <a:pt x="23450" y="6129"/>
                  </a:cubicBezTo>
                  <a:cubicBezTo>
                    <a:pt x="11296" y="6036"/>
                    <a:pt x="1409" y="15844"/>
                    <a:pt x="1352" y="28039"/>
                  </a:cubicBezTo>
                  <a:cubicBezTo>
                    <a:pt x="1352" y="28039"/>
                    <a:pt x="1352" y="28132"/>
                    <a:pt x="1352" y="28132"/>
                  </a:cubicBezTo>
                  <a:cubicBezTo>
                    <a:pt x="1666" y="75376"/>
                    <a:pt x="39862" y="113573"/>
                    <a:pt x="87077" y="113857"/>
                  </a:cubicBezTo>
                  <a:cubicBezTo>
                    <a:pt x="134426" y="113857"/>
                    <a:pt x="172802" y="75473"/>
                    <a:pt x="172802" y="28132"/>
                  </a:cubicBezTo>
                  <a:cubicBezTo>
                    <a:pt x="172859" y="16226"/>
                    <a:pt x="163439" y="6510"/>
                    <a:pt x="1515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E586D6B4-CD43-437F-8172-45E807CCF9E4}"/>
              </a:ext>
            </a:extLst>
          </p:cNvPr>
          <p:cNvGrpSpPr/>
          <p:nvPr/>
        </p:nvGrpSpPr>
        <p:grpSpPr>
          <a:xfrm>
            <a:off x="3546248" y="2501029"/>
            <a:ext cx="705306" cy="704954"/>
            <a:chOff x="3546248" y="2501029"/>
            <a:chExt cx="705306" cy="704954"/>
          </a:xfrm>
          <a:solidFill>
            <a:srgbClr val="353535"/>
          </a:solidFill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E597A28-AE34-4735-8823-91287157B314}"/>
                </a:ext>
              </a:extLst>
            </p:cNvPr>
            <p:cNvSpPr/>
            <p:nvPr/>
          </p:nvSpPr>
          <p:spPr>
            <a:xfrm>
              <a:off x="3546417" y="2501136"/>
              <a:ext cx="705137" cy="704847"/>
            </a:xfrm>
            <a:custGeom>
              <a:avLst/>
              <a:gdLst>
                <a:gd name="connsiteX0" fmla="*/ 687082 w 705137"/>
                <a:gd name="connsiteY0" fmla="*/ 461916 h 704847"/>
                <a:gd name="connsiteX1" fmla="*/ 696607 w 705137"/>
                <a:gd name="connsiteY1" fmla="*/ 427817 h 704847"/>
                <a:gd name="connsiteX2" fmla="*/ 697179 w 705137"/>
                <a:gd name="connsiteY2" fmla="*/ 425626 h 704847"/>
                <a:gd name="connsiteX3" fmla="*/ 701751 w 705137"/>
                <a:gd name="connsiteY3" fmla="*/ 307230 h 704847"/>
                <a:gd name="connsiteX4" fmla="*/ 698227 w 705137"/>
                <a:gd name="connsiteY4" fmla="*/ 284180 h 704847"/>
                <a:gd name="connsiteX5" fmla="*/ 694893 w 705137"/>
                <a:gd name="connsiteY5" fmla="*/ 270083 h 704847"/>
                <a:gd name="connsiteX6" fmla="*/ 692416 w 705137"/>
                <a:gd name="connsiteY6" fmla="*/ 259605 h 704847"/>
                <a:gd name="connsiteX7" fmla="*/ 691273 w 705137"/>
                <a:gd name="connsiteY7" fmla="*/ 256081 h 704847"/>
                <a:gd name="connsiteX8" fmla="*/ 684987 w 705137"/>
                <a:gd name="connsiteY8" fmla="*/ 237031 h 704847"/>
                <a:gd name="connsiteX9" fmla="*/ 680034 w 705137"/>
                <a:gd name="connsiteY9" fmla="*/ 223315 h 704847"/>
                <a:gd name="connsiteX10" fmla="*/ 673462 w 705137"/>
                <a:gd name="connsiteY10" fmla="*/ 207885 h 704847"/>
                <a:gd name="connsiteX11" fmla="*/ 665746 w 705137"/>
                <a:gd name="connsiteY11" fmla="*/ 191978 h 704847"/>
                <a:gd name="connsiteX12" fmla="*/ 658698 w 705137"/>
                <a:gd name="connsiteY12" fmla="*/ 178833 h 704847"/>
                <a:gd name="connsiteX13" fmla="*/ 649173 w 705137"/>
                <a:gd name="connsiteY13" fmla="*/ 163212 h 704847"/>
                <a:gd name="connsiteX14" fmla="*/ 640696 w 705137"/>
                <a:gd name="connsiteY14" fmla="*/ 150544 h 704847"/>
                <a:gd name="connsiteX15" fmla="*/ 636790 w 705137"/>
                <a:gd name="connsiteY15" fmla="*/ 144639 h 704847"/>
                <a:gd name="connsiteX16" fmla="*/ 629456 w 705137"/>
                <a:gd name="connsiteY16" fmla="*/ 135114 h 704847"/>
                <a:gd name="connsiteX17" fmla="*/ 621455 w 705137"/>
                <a:gd name="connsiteY17" fmla="*/ 125112 h 704847"/>
                <a:gd name="connsiteX18" fmla="*/ 607453 w 705137"/>
                <a:gd name="connsiteY18" fmla="*/ 109682 h 704847"/>
                <a:gd name="connsiteX19" fmla="*/ 600500 w 705137"/>
                <a:gd name="connsiteY19" fmla="*/ 102252 h 704847"/>
                <a:gd name="connsiteX20" fmla="*/ 578116 w 705137"/>
                <a:gd name="connsiteY20" fmla="*/ 81964 h 704847"/>
                <a:gd name="connsiteX21" fmla="*/ 568591 w 705137"/>
                <a:gd name="connsiteY21" fmla="*/ 74820 h 704847"/>
                <a:gd name="connsiteX22" fmla="*/ 557257 w 705137"/>
                <a:gd name="connsiteY22" fmla="*/ 66057 h 704847"/>
                <a:gd name="connsiteX23" fmla="*/ 555923 w 705137"/>
                <a:gd name="connsiteY23" fmla="*/ 65295 h 704847"/>
                <a:gd name="connsiteX24" fmla="*/ 208546 w 705137"/>
                <a:gd name="connsiteY24" fmla="*/ 30529 h 704847"/>
                <a:gd name="connsiteX25" fmla="*/ 165112 w 705137"/>
                <a:gd name="connsiteY25" fmla="*/ 53770 h 704847"/>
                <a:gd name="connsiteX26" fmla="*/ 184162 w 705137"/>
                <a:gd name="connsiteY26" fmla="*/ 68439 h 704847"/>
                <a:gd name="connsiteX27" fmla="*/ 197497 w 705137"/>
                <a:gd name="connsiteY27" fmla="*/ 85488 h 704847"/>
                <a:gd name="connsiteX28" fmla="*/ 237121 w 705137"/>
                <a:gd name="connsiteY28" fmla="*/ 66438 h 704847"/>
                <a:gd name="connsiteX29" fmla="*/ 522300 w 705137"/>
                <a:gd name="connsiteY29" fmla="*/ 95680 h 704847"/>
                <a:gd name="connsiteX30" fmla="*/ 522300 w 705137"/>
                <a:gd name="connsiteY30" fmla="*/ 103491 h 704847"/>
                <a:gd name="connsiteX31" fmla="*/ 490296 w 705137"/>
                <a:gd name="connsiteY31" fmla="*/ 135495 h 704847"/>
                <a:gd name="connsiteX32" fmla="*/ 431241 w 705137"/>
                <a:gd name="connsiteY32" fmla="*/ 135495 h 704847"/>
                <a:gd name="connsiteX33" fmla="*/ 355041 w 705137"/>
                <a:gd name="connsiteY33" fmla="*/ 211695 h 704847"/>
                <a:gd name="connsiteX34" fmla="*/ 431241 w 705137"/>
                <a:gd name="connsiteY34" fmla="*/ 287895 h 704847"/>
                <a:gd name="connsiteX35" fmla="*/ 490296 w 705137"/>
                <a:gd name="connsiteY35" fmla="*/ 287895 h 704847"/>
                <a:gd name="connsiteX36" fmla="*/ 522300 w 705137"/>
                <a:gd name="connsiteY36" fmla="*/ 319899 h 704847"/>
                <a:gd name="connsiteX37" fmla="*/ 522300 w 705137"/>
                <a:gd name="connsiteY37" fmla="*/ 404481 h 704847"/>
                <a:gd name="connsiteX38" fmla="*/ 598500 w 705137"/>
                <a:gd name="connsiteY38" fmla="*/ 480681 h 704847"/>
                <a:gd name="connsiteX39" fmla="*/ 632504 w 705137"/>
                <a:gd name="connsiteY39" fmla="*/ 480681 h 704847"/>
                <a:gd name="connsiteX40" fmla="*/ 490105 w 705137"/>
                <a:gd name="connsiteY40" fmla="*/ 628318 h 704847"/>
                <a:gd name="connsiteX41" fmla="*/ 490105 w 705137"/>
                <a:gd name="connsiteY41" fmla="*/ 625175 h 704847"/>
                <a:gd name="connsiteX42" fmla="*/ 417906 w 705137"/>
                <a:gd name="connsiteY42" fmla="*/ 552976 h 704847"/>
                <a:gd name="connsiteX43" fmla="*/ 321322 w 705137"/>
                <a:gd name="connsiteY43" fmla="*/ 552976 h 704847"/>
                <a:gd name="connsiteX44" fmla="*/ 292747 w 705137"/>
                <a:gd name="connsiteY44" fmla="*/ 524401 h 704847"/>
                <a:gd name="connsiteX45" fmla="*/ 321322 w 705137"/>
                <a:gd name="connsiteY45" fmla="*/ 495826 h 704847"/>
                <a:gd name="connsiteX46" fmla="*/ 393522 w 705137"/>
                <a:gd name="connsiteY46" fmla="*/ 423531 h 704847"/>
                <a:gd name="connsiteX47" fmla="*/ 393522 w 705137"/>
                <a:gd name="connsiteY47" fmla="*/ 415911 h 704847"/>
                <a:gd name="connsiteX48" fmla="*/ 321513 w 705137"/>
                <a:gd name="connsiteY48" fmla="*/ 343141 h 704847"/>
                <a:gd name="connsiteX49" fmla="*/ 321322 w 705137"/>
                <a:gd name="connsiteY49" fmla="*/ 343140 h 704847"/>
                <a:gd name="connsiteX50" fmla="*/ 212833 w 705137"/>
                <a:gd name="connsiteY50" fmla="*/ 343140 h 704847"/>
                <a:gd name="connsiteX51" fmla="*/ 140347 w 705137"/>
                <a:gd name="connsiteY51" fmla="*/ 415434 h 704847"/>
                <a:gd name="connsiteX52" fmla="*/ 140347 w 705137"/>
                <a:gd name="connsiteY52" fmla="*/ 423055 h 704847"/>
                <a:gd name="connsiteX53" fmla="*/ 111772 w 705137"/>
                <a:gd name="connsiteY53" fmla="*/ 451630 h 704847"/>
                <a:gd name="connsiteX54" fmla="*/ 60052 w 705137"/>
                <a:gd name="connsiteY54" fmla="*/ 451630 h 704847"/>
                <a:gd name="connsiteX55" fmla="*/ 44050 w 705137"/>
                <a:gd name="connsiteY55" fmla="*/ 352188 h 704847"/>
                <a:gd name="connsiteX56" fmla="*/ 64147 w 705137"/>
                <a:gd name="connsiteY56" fmla="*/ 243032 h 704847"/>
                <a:gd name="connsiteX57" fmla="*/ 83864 w 705137"/>
                <a:gd name="connsiteY57" fmla="*/ 200455 h 704847"/>
                <a:gd name="connsiteX58" fmla="*/ 68053 w 705137"/>
                <a:gd name="connsiteY58" fmla="*/ 184644 h 704847"/>
                <a:gd name="connsiteX59" fmla="*/ 53575 w 705137"/>
                <a:gd name="connsiteY59" fmla="*/ 165594 h 704847"/>
                <a:gd name="connsiteX60" fmla="*/ 30715 w 705137"/>
                <a:gd name="connsiteY60" fmla="*/ 209409 h 704847"/>
                <a:gd name="connsiteX61" fmla="*/ -146 w 705137"/>
                <a:gd name="connsiteY61" fmla="*/ 352284 h 704847"/>
                <a:gd name="connsiteX62" fmla="*/ 24047 w 705137"/>
                <a:gd name="connsiteY62" fmla="*/ 479633 h 704847"/>
                <a:gd name="connsiteX63" fmla="*/ 24047 w 705137"/>
                <a:gd name="connsiteY63" fmla="*/ 481252 h 704847"/>
                <a:gd name="connsiteX64" fmla="*/ 26238 w 705137"/>
                <a:gd name="connsiteY64" fmla="*/ 486301 h 704847"/>
                <a:gd name="connsiteX65" fmla="*/ 30619 w 705137"/>
                <a:gd name="connsiteY65" fmla="*/ 495826 h 704847"/>
                <a:gd name="connsiteX66" fmla="*/ 40621 w 705137"/>
                <a:gd name="connsiteY66" fmla="*/ 516590 h 704847"/>
                <a:gd name="connsiteX67" fmla="*/ 45859 w 705137"/>
                <a:gd name="connsiteY67" fmla="*/ 526115 h 704847"/>
                <a:gd name="connsiteX68" fmla="*/ 57004 w 705137"/>
                <a:gd name="connsiteY68" fmla="*/ 544593 h 704847"/>
                <a:gd name="connsiteX69" fmla="*/ 64909 w 705137"/>
                <a:gd name="connsiteY69" fmla="*/ 555928 h 704847"/>
                <a:gd name="connsiteX70" fmla="*/ 75387 w 705137"/>
                <a:gd name="connsiteY70" fmla="*/ 569930 h 704847"/>
                <a:gd name="connsiteX71" fmla="*/ 86721 w 705137"/>
                <a:gd name="connsiteY71" fmla="*/ 583551 h 704847"/>
                <a:gd name="connsiteX72" fmla="*/ 91198 w 705137"/>
                <a:gd name="connsiteY72" fmla="*/ 588980 h 704847"/>
                <a:gd name="connsiteX73" fmla="*/ 95770 w 705137"/>
                <a:gd name="connsiteY73" fmla="*/ 593457 h 704847"/>
                <a:gd name="connsiteX74" fmla="*/ 111296 w 705137"/>
                <a:gd name="connsiteY74" fmla="*/ 608982 h 704847"/>
                <a:gd name="connsiteX75" fmla="*/ 123774 w 705137"/>
                <a:gd name="connsiteY75" fmla="*/ 620413 h 704847"/>
                <a:gd name="connsiteX76" fmla="*/ 139490 w 705137"/>
                <a:gd name="connsiteY76" fmla="*/ 632795 h 704847"/>
                <a:gd name="connsiteX77" fmla="*/ 149682 w 705137"/>
                <a:gd name="connsiteY77" fmla="*/ 640891 h 704847"/>
                <a:gd name="connsiteX78" fmla="*/ 153587 w 705137"/>
                <a:gd name="connsiteY78" fmla="*/ 643368 h 704847"/>
                <a:gd name="connsiteX79" fmla="*/ 161683 w 705137"/>
                <a:gd name="connsiteY79" fmla="*/ 648511 h 704847"/>
                <a:gd name="connsiteX80" fmla="*/ 180733 w 705137"/>
                <a:gd name="connsiteY80" fmla="*/ 660227 h 704847"/>
                <a:gd name="connsiteX81" fmla="*/ 192925 w 705137"/>
                <a:gd name="connsiteY81" fmla="*/ 666514 h 704847"/>
                <a:gd name="connsiteX82" fmla="*/ 209880 w 705137"/>
                <a:gd name="connsiteY82" fmla="*/ 674705 h 704847"/>
                <a:gd name="connsiteX83" fmla="*/ 223786 w 705137"/>
                <a:gd name="connsiteY83" fmla="*/ 680325 h 704847"/>
                <a:gd name="connsiteX84" fmla="*/ 241693 w 705137"/>
                <a:gd name="connsiteY84" fmla="*/ 686897 h 704847"/>
                <a:gd name="connsiteX85" fmla="*/ 253504 w 705137"/>
                <a:gd name="connsiteY85" fmla="*/ 690516 h 704847"/>
                <a:gd name="connsiteX86" fmla="*/ 265220 w 705137"/>
                <a:gd name="connsiteY86" fmla="*/ 694136 h 704847"/>
                <a:gd name="connsiteX87" fmla="*/ 273316 w 705137"/>
                <a:gd name="connsiteY87" fmla="*/ 695660 h 704847"/>
                <a:gd name="connsiteX88" fmla="*/ 298748 w 705137"/>
                <a:gd name="connsiteY88" fmla="*/ 700327 h 704847"/>
                <a:gd name="connsiteX89" fmla="*/ 311702 w 705137"/>
                <a:gd name="connsiteY89" fmla="*/ 702328 h 704847"/>
                <a:gd name="connsiteX90" fmla="*/ 351517 w 705137"/>
                <a:gd name="connsiteY90" fmla="*/ 704804 h 704847"/>
                <a:gd name="connsiteX91" fmla="*/ 352279 w 705137"/>
                <a:gd name="connsiteY91" fmla="*/ 704804 h 704847"/>
                <a:gd name="connsiteX92" fmla="*/ 386092 w 705137"/>
                <a:gd name="connsiteY92" fmla="*/ 703185 h 704847"/>
                <a:gd name="connsiteX93" fmla="*/ 395617 w 705137"/>
                <a:gd name="connsiteY93" fmla="*/ 701851 h 704847"/>
                <a:gd name="connsiteX94" fmla="*/ 419620 w 705137"/>
                <a:gd name="connsiteY94" fmla="*/ 698137 h 704847"/>
                <a:gd name="connsiteX95" fmla="*/ 429907 w 705137"/>
                <a:gd name="connsiteY95" fmla="*/ 695851 h 704847"/>
                <a:gd name="connsiteX96" fmla="*/ 452672 w 705137"/>
                <a:gd name="connsiteY96" fmla="*/ 689945 h 704847"/>
                <a:gd name="connsiteX97" fmla="*/ 462197 w 705137"/>
                <a:gd name="connsiteY97" fmla="*/ 686897 h 704847"/>
                <a:gd name="connsiteX98" fmla="*/ 475342 w 705137"/>
                <a:gd name="connsiteY98" fmla="*/ 682611 h 704847"/>
                <a:gd name="connsiteX99" fmla="*/ 478294 w 705137"/>
                <a:gd name="connsiteY99" fmla="*/ 680991 h 704847"/>
                <a:gd name="connsiteX100" fmla="*/ 685273 w 705137"/>
                <a:gd name="connsiteY100" fmla="*/ 466488 h 704847"/>
                <a:gd name="connsiteX101" fmla="*/ 686225 w 705137"/>
                <a:gd name="connsiteY101" fmla="*/ 464679 h 704847"/>
                <a:gd name="connsiteX102" fmla="*/ 687082 w 705137"/>
                <a:gd name="connsiteY102" fmla="*/ 461916 h 704847"/>
                <a:gd name="connsiteX103" fmla="*/ 112344 w 705137"/>
                <a:gd name="connsiteY103" fmla="*/ 495063 h 704847"/>
                <a:gd name="connsiteX104" fmla="*/ 184638 w 705137"/>
                <a:gd name="connsiteY104" fmla="*/ 422769 h 704847"/>
                <a:gd name="connsiteX105" fmla="*/ 184638 w 705137"/>
                <a:gd name="connsiteY105" fmla="*/ 415149 h 704847"/>
                <a:gd name="connsiteX106" fmla="*/ 213213 w 705137"/>
                <a:gd name="connsiteY106" fmla="*/ 386574 h 704847"/>
                <a:gd name="connsiteX107" fmla="*/ 321322 w 705137"/>
                <a:gd name="connsiteY107" fmla="*/ 386574 h 704847"/>
                <a:gd name="connsiteX108" fmla="*/ 349897 w 705137"/>
                <a:gd name="connsiteY108" fmla="*/ 415149 h 704847"/>
                <a:gd name="connsiteX109" fmla="*/ 349897 w 705137"/>
                <a:gd name="connsiteY109" fmla="*/ 422769 h 704847"/>
                <a:gd name="connsiteX110" fmla="*/ 321322 w 705137"/>
                <a:gd name="connsiteY110" fmla="*/ 451344 h 704847"/>
                <a:gd name="connsiteX111" fmla="*/ 251418 w 705137"/>
                <a:gd name="connsiteY111" fmla="*/ 526506 h 704847"/>
                <a:gd name="connsiteX112" fmla="*/ 321322 w 705137"/>
                <a:gd name="connsiteY112" fmla="*/ 596409 h 704847"/>
                <a:gd name="connsiteX113" fmla="*/ 418192 w 705137"/>
                <a:gd name="connsiteY113" fmla="*/ 596409 h 704847"/>
                <a:gd name="connsiteX114" fmla="*/ 446767 w 705137"/>
                <a:gd name="connsiteY114" fmla="*/ 624984 h 704847"/>
                <a:gd name="connsiteX115" fmla="*/ 446767 w 705137"/>
                <a:gd name="connsiteY115" fmla="*/ 646416 h 704847"/>
                <a:gd name="connsiteX116" fmla="*/ 444862 w 705137"/>
                <a:gd name="connsiteY116" fmla="*/ 647082 h 704847"/>
                <a:gd name="connsiteX117" fmla="*/ 409333 w 705137"/>
                <a:gd name="connsiteY117" fmla="*/ 655655 h 704847"/>
                <a:gd name="connsiteX118" fmla="*/ 398761 w 705137"/>
                <a:gd name="connsiteY118" fmla="*/ 657274 h 704847"/>
                <a:gd name="connsiteX119" fmla="*/ 368566 w 705137"/>
                <a:gd name="connsiteY119" fmla="*/ 660322 h 704847"/>
                <a:gd name="connsiteX120" fmla="*/ 359517 w 705137"/>
                <a:gd name="connsiteY120" fmla="*/ 660322 h 704847"/>
                <a:gd name="connsiteX121" fmla="*/ 320084 w 705137"/>
                <a:gd name="connsiteY121" fmla="*/ 658893 h 704847"/>
                <a:gd name="connsiteX122" fmla="*/ 317512 w 705137"/>
                <a:gd name="connsiteY122" fmla="*/ 658893 h 704847"/>
                <a:gd name="connsiteX123" fmla="*/ 283794 w 705137"/>
                <a:gd name="connsiteY123" fmla="*/ 652988 h 704847"/>
                <a:gd name="connsiteX124" fmla="*/ 265982 w 705137"/>
                <a:gd name="connsiteY124" fmla="*/ 648416 h 704847"/>
                <a:gd name="connsiteX125" fmla="*/ 257124 w 705137"/>
                <a:gd name="connsiteY125" fmla="*/ 645749 h 704847"/>
                <a:gd name="connsiteX126" fmla="*/ 239883 w 705137"/>
                <a:gd name="connsiteY126" fmla="*/ 639367 h 704847"/>
                <a:gd name="connsiteX127" fmla="*/ 229120 w 705137"/>
                <a:gd name="connsiteY127" fmla="*/ 634986 h 704847"/>
                <a:gd name="connsiteX128" fmla="*/ 212928 w 705137"/>
                <a:gd name="connsiteY128" fmla="*/ 627175 h 704847"/>
                <a:gd name="connsiteX129" fmla="*/ 203403 w 705137"/>
                <a:gd name="connsiteY129" fmla="*/ 622318 h 704847"/>
                <a:gd name="connsiteX130" fmla="*/ 184353 w 705137"/>
                <a:gd name="connsiteY130" fmla="*/ 610983 h 704847"/>
                <a:gd name="connsiteX131" fmla="*/ 178924 w 705137"/>
                <a:gd name="connsiteY131" fmla="*/ 607649 h 704847"/>
                <a:gd name="connsiteX132" fmla="*/ 165303 w 705137"/>
                <a:gd name="connsiteY132" fmla="*/ 597362 h 704847"/>
                <a:gd name="connsiteX133" fmla="*/ 152920 w 705137"/>
                <a:gd name="connsiteY133" fmla="*/ 587837 h 704847"/>
                <a:gd name="connsiteX134" fmla="*/ 141300 w 705137"/>
                <a:gd name="connsiteY134" fmla="*/ 577264 h 704847"/>
                <a:gd name="connsiteX135" fmla="*/ 128250 w 705137"/>
                <a:gd name="connsiteY135" fmla="*/ 564120 h 704847"/>
                <a:gd name="connsiteX136" fmla="*/ 121392 w 705137"/>
                <a:gd name="connsiteY136" fmla="*/ 556690 h 704847"/>
                <a:gd name="connsiteX137" fmla="*/ 103295 w 705137"/>
                <a:gd name="connsiteY137" fmla="*/ 534116 h 704847"/>
                <a:gd name="connsiteX138" fmla="*/ 98152 w 705137"/>
                <a:gd name="connsiteY138" fmla="*/ 527258 h 704847"/>
                <a:gd name="connsiteX139" fmla="*/ 80625 w 705137"/>
                <a:gd name="connsiteY139" fmla="*/ 498683 h 704847"/>
                <a:gd name="connsiteX140" fmla="*/ 79387 w 705137"/>
                <a:gd name="connsiteY140" fmla="*/ 496111 h 704847"/>
                <a:gd name="connsiteX141" fmla="*/ 598690 w 705137"/>
                <a:gd name="connsiteY141" fmla="*/ 435723 h 704847"/>
                <a:gd name="connsiteX142" fmla="*/ 566686 w 705137"/>
                <a:gd name="connsiteY142" fmla="*/ 403719 h 704847"/>
                <a:gd name="connsiteX143" fmla="*/ 566686 w 705137"/>
                <a:gd name="connsiteY143" fmla="*/ 319422 h 704847"/>
                <a:gd name="connsiteX144" fmla="*/ 490486 w 705137"/>
                <a:gd name="connsiteY144" fmla="*/ 243222 h 704847"/>
                <a:gd name="connsiteX145" fmla="*/ 431431 w 705137"/>
                <a:gd name="connsiteY145" fmla="*/ 243222 h 704847"/>
                <a:gd name="connsiteX146" fmla="*/ 399427 w 705137"/>
                <a:gd name="connsiteY146" fmla="*/ 211218 h 704847"/>
                <a:gd name="connsiteX147" fmla="*/ 431431 w 705137"/>
                <a:gd name="connsiteY147" fmla="*/ 179214 h 704847"/>
                <a:gd name="connsiteX148" fmla="*/ 490486 w 705137"/>
                <a:gd name="connsiteY148" fmla="*/ 179214 h 704847"/>
                <a:gd name="connsiteX149" fmla="*/ 562495 w 705137"/>
                <a:gd name="connsiteY149" fmla="*/ 127398 h 704847"/>
                <a:gd name="connsiteX150" fmla="*/ 566401 w 705137"/>
                <a:gd name="connsiteY150" fmla="*/ 130923 h 704847"/>
                <a:gd name="connsiteX151" fmla="*/ 575926 w 705137"/>
                <a:gd name="connsiteY151" fmla="*/ 140448 h 704847"/>
                <a:gd name="connsiteX152" fmla="*/ 586022 w 705137"/>
                <a:gd name="connsiteY152" fmla="*/ 151497 h 704847"/>
                <a:gd name="connsiteX153" fmla="*/ 594785 w 705137"/>
                <a:gd name="connsiteY153" fmla="*/ 162260 h 704847"/>
                <a:gd name="connsiteX154" fmla="*/ 604310 w 705137"/>
                <a:gd name="connsiteY154" fmla="*/ 175404 h 704847"/>
                <a:gd name="connsiteX155" fmla="*/ 610882 w 705137"/>
                <a:gd name="connsiteY155" fmla="*/ 184929 h 704847"/>
                <a:gd name="connsiteX156" fmla="*/ 619741 w 705137"/>
                <a:gd name="connsiteY156" fmla="*/ 199693 h 704847"/>
                <a:gd name="connsiteX157" fmla="*/ 625646 w 705137"/>
                <a:gd name="connsiteY157" fmla="*/ 210552 h 704847"/>
                <a:gd name="connsiteX158" fmla="*/ 632504 w 705137"/>
                <a:gd name="connsiteY158" fmla="*/ 224744 h 704847"/>
                <a:gd name="connsiteX159" fmla="*/ 638314 w 705137"/>
                <a:gd name="connsiteY159" fmla="*/ 238365 h 704847"/>
                <a:gd name="connsiteX160" fmla="*/ 642505 w 705137"/>
                <a:gd name="connsiteY160" fmla="*/ 249890 h 704847"/>
                <a:gd name="connsiteX161" fmla="*/ 648125 w 705137"/>
                <a:gd name="connsiteY161" fmla="*/ 267607 h 704847"/>
                <a:gd name="connsiteX162" fmla="*/ 651268 w 705137"/>
                <a:gd name="connsiteY162" fmla="*/ 279799 h 704847"/>
                <a:gd name="connsiteX163" fmla="*/ 654126 w 705137"/>
                <a:gd name="connsiteY163" fmla="*/ 291609 h 704847"/>
                <a:gd name="connsiteX164" fmla="*/ 657841 w 705137"/>
                <a:gd name="connsiteY164" fmla="*/ 315803 h 704847"/>
                <a:gd name="connsiteX165" fmla="*/ 657841 w 705137"/>
                <a:gd name="connsiteY165" fmla="*/ 318756 h 704847"/>
                <a:gd name="connsiteX166" fmla="*/ 657841 w 705137"/>
                <a:gd name="connsiteY166" fmla="*/ 383145 h 704847"/>
                <a:gd name="connsiteX167" fmla="*/ 656602 w 705137"/>
                <a:gd name="connsiteY167" fmla="*/ 392098 h 704847"/>
                <a:gd name="connsiteX168" fmla="*/ 653650 w 705137"/>
                <a:gd name="connsiteY168" fmla="*/ 411148 h 704847"/>
                <a:gd name="connsiteX169" fmla="*/ 650602 w 705137"/>
                <a:gd name="connsiteY169" fmla="*/ 424197 h 704847"/>
                <a:gd name="connsiteX170" fmla="*/ 647744 w 705137"/>
                <a:gd name="connsiteY170" fmla="*/ 435437 h 704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705137" h="704847">
                  <a:moveTo>
                    <a:pt x="687082" y="461916"/>
                  </a:moveTo>
                  <a:cubicBezTo>
                    <a:pt x="690702" y="450772"/>
                    <a:pt x="693845" y="439438"/>
                    <a:pt x="696607" y="427817"/>
                  </a:cubicBezTo>
                  <a:lnTo>
                    <a:pt x="697179" y="425626"/>
                  </a:lnTo>
                  <a:cubicBezTo>
                    <a:pt x="705723" y="386746"/>
                    <a:pt x="707275" y="346654"/>
                    <a:pt x="701751" y="307230"/>
                  </a:cubicBezTo>
                  <a:cubicBezTo>
                    <a:pt x="700798" y="299420"/>
                    <a:pt x="699655" y="291705"/>
                    <a:pt x="698227" y="284180"/>
                  </a:cubicBezTo>
                  <a:cubicBezTo>
                    <a:pt x="697274" y="279417"/>
                    <a:pt x="696036" y="274655"/>
                    <a:pt x="694893" y="270083"/>
                  </a:cubicBezTo>
                  <a:cubicBezTo>
                    <a:pt x="693750" y="265511"/>
                    <a:pt x="693369" y="263034"/>
                    <a:pt x="692416" y="259605"/>
                  </a:cubicBezTo>
                  <a:cubicBezTo>
                    <a:pt x="692416" y="258463"/>
                    <a:pt x="691654" y="257319"/>
                    <a:pt x="691273" y="256081"/>
                  </a:cubicBezTo>
                  <a:cubicBezTo>
                    <a:pt x="689368" y="249414"/>
                    <a:pt x="687273" y="242937"/>
                    <a:pt x="684987" y="237031"/>
                  </a:cubicBezTo>
                  <a:cubicBezTo>
                    <a:pt x="683463" y="232364"/>
                    <a:pt x="681748" y="227506"/>
                    <a:pt x="680034" y="223315"/>
                  </a:cubicBezTo>
                  <a:cubicBezTo>
                    <a:pt x="678319" y="219124"/>
                    <a:pt x="675748" y="212933"/>
                    <a:pt x="673462" y="207885"/>
                  </a:cubicBezTo>
                  <a:cubicBezTo>
                    <a:pt x="671176" y="202836"/>
                    <a:pt x="668509" y="197217"/>
                    <a:pt x="665746" y="191978"/>
                  </a:cubicBezTo>
                  <a:cubicBezTo>
                    <a:pt x="662984" y="186739"/>
                    <a:pt x="661174" y="183215"/>
                    <a:pt x="658698" y="178833"/>
                  </a:cubicBezTo>
                  <a:cubicBezTo>
                    <a:pt x="656221" y="174452"/>
                    <a:pt x="652507" y="168356"/>
                    <a:pt x="649173" y="163212"/>
                  </a:cubicBezTo>
                  <a:cubicBezTo>
                    <a:pt x="645839" y="158069"/>
                    <a:pt x="643648" y="154640"/>
                    <a:pt x="640696" y="150544"/>
                  </a:cubicBezTo>
                  <a:cubicBezTo>
                    <a:pt x="639362" y="148639"/>
                    <a:pt x="638219" y="146544"/>
                    <a:pt x="636790" y="144639"/>
                  </a:cubicBezTo>
                  <a:cubicBezTo>
                    <a:pt x="635362" y="142734"/>
                    <a:pt x="631933" y="138543"/>
                    <a:pt x="629456" y="135114"/>
                  </a:cubicBezTo>
                  <a:cubicBezTo>
                    <a:pt x="626980" y="131685"/>
                    <a:pt x="624217" y="128351"/>
                    <a:pt x="621455" y="125112"/>
                  </a:cubicBezTo>
                  <a:cubicBezTo>
                    <a:pt x="616978" y="119778"/>
                    <a:pt x="611930" y="114730"/>
                    <a:pt x="607453" y="109682"/>
                  </a:cubicBezTo>
                  <a:cubicBezTo>
                    <a:pt x="605167" y="107205"/>
                    <a:pt x="602977" y="104634"/>
                    <a:pt x="600500" y="102252"/>
                  </a:cubicBezTo>
                  <a:cubicBezTo>
                    <a:pt x="593356" y="95109"/>
                    <a:pt x="585832" y="88346"/>
                    <a:pt x="578116" y="81964"/>
                  </a:cubicBezTo>
                  <a:cubicBezTo>
                    <a:pt x="575163" y="79392"/>
                    <a:pt x="572020" y="77202"/>
                    <a:pt x="568591" y="74820"/>
                  </a:cubicBezTo>
                  <a:cubicBezTo>
                    <a:pt x="565162" y="72439"/>
                    <a:pt x="561162" y="68820"/>
                    <a:pt x="557257" y="66057"/>
                  </a:cubicBezTo>
                  <a:lnTo>
                    <a:pt x="555923" y="65295"/>
                  </a:lnTo>
                  <a:cubicBezTo>
                    <a:pt x="454491" y="-7084"/>
                    <a:pt x="322313" y="-20313"/>
                    <a:pt x="208546" y="30529"/>
                  </a:cubicBezTo>
                  <a:cubicBezTo>
                    <a:pt x="193525" y="37214"/>
                    <a:pt x="179009" y="44981"/>
                    <a:pt x="165112" y="53770"/>
                  </a:cubicBezTo>
                  <a:cubicBezTo>
                    <a:pt x="172151" y="57693"/>
                    <a:pt x="178571" y="62636"/>
                    <a:pt x="184162" y="68439"/>
                  </a:cubicBezTo>
                  <a:cubicBezTo>
                    <a:pt x="189430" y="73426"/>
                    <a:pt x="193925" y="79173"/>
                    <a:pt x="197497" y="85488"/>
                  </a:cubicBezTo>
                  <a:cubicBezTo>
                    <a:pt x="210261" y="78251"/>
                    <a:pt x="223500" y="71887"/>
                    <a:pt x="237121" y="66438"/>
                  </a:cubicBezTo>
                  <a:cubicBezTo>
                    <a:pt x="331181" y="28512"/>
                    <a:pt x="437899" y="39454"/>
                    <a:pt x="522300" y="95680"/>
                  </a:cubicBezTo>
                  <a:lnTo>
                    <a:pt x="522300" y="103491"/>
                  </a:lnTo>
                  <a:cubicBezTo>
                    <a:pt x="522252" y="121144"/>
                    <a:pt x="507946" y="135442"/>
                    <a:pt x="490296" y="135495"/>
                  </a:cubicBezTo>
                  <a:lnTo>
                    <a:pt x="431241" y="135495"/>
                  </a:lnTo>
                  <a:cubicBezTo>
                    <a:pt x="389159" y="135495"/>
                    <a:pt x="355041" y="169610"/>
                    <a:pt x="355041" y="211695"/>
                  </a:cubicBezTo>
                  <a:cubicBezTo>
                    <a:pt x="355041" y="253779"/>
                    <a:pt x="389159" y="287895"/>
                    <a:pt x="431241" y="287895"/>
                  </a:cubicBezTo>
                  <a:lnTo>
                    <a:pt x="490296" y="287895"/>
                  </a:lnTo>
                  <a:cubicBezTo>
                    <a:pt x="507974" y="287895"/>
                    <a:pt x="522300" y="302223"/>
                    <a:pt x="522300" y="319899"/>
                  </a:cubicBezTo>
                  <a:lnTo>
                    <a:pt x="522300" y="404481"/>
                  </a:lnTo>
                  <a:cubicBezTo>
                    <a:pt x="522300" y="446565"/>
                    <a:pt x="556418" y="480681"/>
                    <a:pt x="598500" y="480681"/>
                  </a:cubicBezTo>
                  <a:lnTo>
                    <a:pt x="632504" y="480681"/>
                  </a:lnTo>
                  <a:cubicBezTo>
                    <a:pt x="603167" y="544622"/>
                    <a:pt x="552951" y="596686"/>
                    <a:pt x="490105" y="628318"/>
                  </a:cubicBezTo>
                  <a:lnTo>
                    <a:pt x="490105" y="625175"/>
                  </a:lnTo>
                  <a:cubicBezTo>
                    <a:pt x="490048" y="585322"/>
                    <a:pt x="457758" y="553033"/>
                    <a:pt x="417906" y="552976"/>
                  </a:cubicBezTo>
                  <a:lnTo>
                    <a:pt x="321322" y="552976"/>
                  </a:lnTo>
                  <a:cubicBezTo>
                    <a:pt x="305539" y="552976"/>
                    <a:pt x="292747" y="540183"/>
                    <a:pt x="292747" y="524401"/>
                  </a:cubicBezTo>
                  <a:cubicBezTo>
                    <a:pt x="292747" y="508619"/>
                    <a:pt x="305539" y="495826"/>
                    <a:pt x="321322" y="495826"/>
                  </a:cubicBezTo>
                  <a:cubicBezTo>
                    <a:pt x="361194" y="495721"/>
                    <a:pt x="393474" y="463400"/>
                    <a:pt x="393522" y="423531"/>
                  </a:cubicBezTo>
                  <a:lnTo>
                    <a:pt x="393522" y="415911"/>
                  </a:lnTo>
                  <a:cubicBezTo>
                    <a:pt x="393731" y="375931"/>
                    <a:pt x="361489" y="343351"/>
                    <a:pt x="321513" y="343141"/>
                  </a:cubicBezTo>
                  <a:cubicBezTo>
                    <a:pt x="321446" y="343140"/>
                    <a:pt x="321389" y="343140"/>
                    <a:pt x="321322" y="343140"/>
                  </a:cubicBezTo>
                  <a:lnTo>
                    <a:pt x="212833" y="343140"/>
                  </a:lnTo>
                  <a:cubicBezTo>
                    <a:pt x="172875" y="343140"/>
                    <a:pt x="140452" y="375476"/>
                    <a:pt x="140347" y="415434"/>
                  </a:cubicBezTo>
                  <a:lnTo>
                    <a:pt x="140347" y="423055"/>
                  </a:lnTo>
                  <a:cubicBezTo>
                    <a:pt x="140347" y="438836"/>
                    <a:pt x="127555" y="451630"/>
                    <a:pt x="111772" y="451630"/>
                  </a:cubicBezTo>
                  <a:lnTo>
                    <a:pt x="60052" y="451630"/>
                  </a:lnTo>
                  <a:cubicBezTo>
                    <a:pt x="49279" y="419590"/>
                    <a:pt x="43869" y="385991"/>
                    <a:pt x="44050" y="352188"/>
                  </a:cubicBezTo>
                  <a:cubicBezTo>
                    <a:pt x="43935" y="314872"/>
                    <a:pt x="50746" y="277859"/>
                    <a:pt x="64147" y="243032"/>
                  </a:cubicBezTo>
                  <a:cubicBezTo>
                    <a:pt x="69548" y="228326"/>
                    <a:pt x="76139" y="214087"/>
                    <a:pt x="83864" y="200455"/>
                  </a:cubicBezTo>
                  <a:lnTo>
                    <a:pt x="68053" y="184644"/>
                  </a:lnTo>
                  <a:cubicBezTo>
                    <a:pt x="62357" y="179002"/>
                    <a:pt x="57489" y="172589"/>
                    <a:pt x="53575" y="165594"/>
                  </a:cubicBezTo>
                  <a:cubicBezTo>
                    <a:pt x="44869" y="179605"/>
                    <a:pt x="37230" y="194251"/>
                    <a:pt x="30715" y="209409"/>
                  </a:cubicBezTo>
                  <a:cubicBezTo>
                    <a:pt x="10274" y="254262"/>
                    <a:pt x="-251" y="302995"/>
                    <a:pt x="-146" y="352284"/>
                  </a:cubicBezTo>
                  <a:cubicBezTo>
                    <a:pt x="-99" y="395871"/>
                    <a:pt x="8112" y="439065"/>
                    <a:pt x="24047" y="479633"/>
                  </a:cubicBezTo>
                  <a:cubicBezTo>
                    <a:pt x="24047" y="480205"/>
                    <a:pt x="24047" y="480776"/>
                    <a:pt x="24047" y="481252"/>
                  </a:cubicBezTo>
                  <a:cubicBezTo>
                    <a:pt x="24047" y="481728"/>
                    <a:pt x="25571" y="484586"/>
                    <a:pt x="26238" y="486301"/>
                  </a:cubicBezTo>
                  <a:lnTo>
                    <a:pt x="30619" y="495826"/>
                  </a:lnTo>
                  <a:cubicBezTo>
                    <a:pt x="33762" y="502779"/>
                    <a:pt x="37001" y="509732"/>
                    <a:pt x="40621" y="516590"/>
                  </a:cubicBezTo>
                  <a:cubicBezTo>
                    <a:pt x="42335" y="519733"/>
                    <a:pt x="44050" y="522781"/>
                    <a:pt x="45859" y="526115"/>
                  </a:cubicBezTo>
                  <a:cubicBezTo>
                    <a:pt x="49383" y="532401"/>
                    <a:pt x="53098" y="538497"/>
                    <a:pt x="57004" y="544593"/>
                  </a:cubicBezTo>
                  <a:cubicBezTo>
                    <a:pt x="59575" y="548403"/>
                    <a:pt x="62242" y="552214"/>
                    <a:pt x="64909" y="555928"/>
                  </a:cubicBezTo>
                  <a:cubicBezTo>
                    <a:pt x="67576" y="559643"/>
                    <a:pt x="71767" y="565453"/>
                    <a:pt x="75387" y="569930"/>
                  </a:cubicBezTo>
                  <a:cubicBezTo>
                    <a:pt x="79006" y="574407"/>
                    <a:pt x="82816" y="579455"/>
                    <a:pt x="86721" y="583551"/>
                  </a:cubicBezTo>
                  <a:cubicBezTo>
                    <a:pt x="88246" y="585361"/>
                    <a:pt x="89674" y="587266"/>
                    <a:pt x="91198" y="588980"/>
                  </a:cubicBezTo>
                  <a:cubicBezTo>
                    <a:pt x="92722" y="590695"/>
                    <a:pt x="94342" y="591933"/>
                    <a:pt x="95770" y="593457"/>
                  </a:cubicBezTo>
                  <a:cubicBezTo>
                    <a:pt x="100723" y="598791"/>
                    <a:pt x="105962" y="604030"/>
                    <a:pt x="111296" y="608982"/>
                  </a:cubicBezTo>
                  <a:cubicBezTo>
                    <a:pt x="116630" y="613936"/>
                    <a:pt x="119487" y="616698"/>
                    <a:pt x="123774" y="620413"/>
                  </a:cubicBezTo>
                  <a:cubicBezTo>
                    <a:pt x="128060" y="624127"/>
                    <a:pt x="134156" y="628795"/>
                    <a:pt x="139490" y="632795"/>
                  </a:cubicBezTo>
                  <a:cubicBezTo>
                    <a:pt x="143014" y="635462"/>
                    <a:pt x="146062" y="638320"/>
                    <a:pt x="149682" y="640891"/>
                  </a:cubicBezTo>
                  <a:lnTo>
                    <a:pt x="153587" y="643368"/>
                  </a:lnTo>
                  <a:cubicBezTo>
                    <a:pt x="156254" y="645178"/>
                    <a:pt x="159016" y="646797"/>
                    <a:pt x="161683" y="648511"/>
                  </a:cubicBezTo>
                  <a:cubicBezTo>
                    <a:pt x="167970" y="652607"/>
                    <a:pt x="174352" y="656607"/>
                    <a:pt x="180733" y="660227"/>
                  </a:cubicBezTo>
                  <a:cubicBezTo>
                    <a:pt x="184734" y="662418"/>
                    <a:pt x="188829" y="664418"/>
                    <a:pt x="192925" y="666514"/>
                  </a:cubicBezTo>
                  <a:cubicBezTo>
                    <a:pt x="198545" y="669371"/>
                    <a:pt x="204165" y="672133"/>
                    <a:pt x="209880" y="674705"/>
                  </a:cubicBezTo>
                  <a:cubicBezTo>
                    <a:pt x="215595" y="677277"/>
                    <a:pt x="219405" y="678515"/>
                    <a:pt x="223786" y="680325"/>
                  </a:cubicBezTo>
                  <a:cubicBezTo>
                    <a:pt x="228168" y="682134"/>
                    <a:pt x="235597" y="684897"/>
                    <a:pt x="241693" y="686897"/>
                  </a:cubicBezTo>
                  <a:cubicBezTo>
                    <a:pt x="245599" y="688230"/>
                    <a:pt x="249599" y="689374"/>
                    <a:pt x="253504" y="690516"/>
                  </a:cubicBezTo>
                  <a:cubicBezTo>
                    <a:pt x="257409" y="691659"/>
                    <a:pt x="261220" y="693088"/>
                    <a:pt x="265220" y="694136"/>
                  </a:cubicBezTo>
                  <a:cubicBezTo>
                    <a:pt x="269221" y="695184"/>
                    <a:pt x="270554" y="694993"/>
                    <a:pt x="273316" y="695660"/>
                  </a:cubicBezTo>
                  <a:cubicBezTo>
                    <a:pt x="281603" y="697565"/>
                    <a:pt x="290175" y="698994"/>
                    <a:pt x="298748" y="700327"/>
                  </a:cubicBezTo>
                  <a:cubicBezTo>
                    <a:pt x="303034" y="700994"/>
                    <a:pt x="307321" y="701851"/>
                    <a:pt x="311702" y="702328"/>
                  </a:cubicBezTo>
                  <a:cubicBezTo>
                    <a:pt x="324923" y="703880"/>
                    <a:pt x="338210" y="704699"/>
                    <a:pt x="351517" y="704804"/>
                  </a:cubicBezTo>
                  <a:lnTo>
                    <a:pt x="352279" y="704804"/>
                  </a:lnTo>
                  <a:cubicBezTo>
                    <a:pt x="363613" y="704804"/>
                    <a:pt x="374853" y="704232"/>
                    <a:pt x="386092" y="703185"/>
                  </a:cubicBezTo>
                  <a:lnTo>
                    <a:pt x="395617" y="701851"/>
                  </a:lnTo>
                  <a:cubicBezTo>
                    <a:pt x="403713" y="700803"/>
                    <a:pt x="411715" y="699756"/>
                    <a:pt x="419620" y="698137"/>
                  </a:cubicBezTo>
                  <a:cubicBezTo>
                    <a:pt x="423049" y="697470"/>
                    <a:pt x="426478" y="696613"/>
                    <a:pt x="429907" y="695851"/>
                  </a:cubicBezTo>
                  <a:cubicBezTo>
                    <a:pt x="437527" y="694136"/>
                    <a:pt x="445147" y="692231"/>
                    <a:pt x="452672" y="689945"/>
                  </a:cubicBezTo>
                  <a:lnTo>
                    <a:pt x="462197" y="686897"/>
                  </a:lnTo>
                  <a:cubicBezTo>
                    <a:pt x="466579" y="685468"/>
                    <a:pt x="471055" y="684230"/>
                    <a:pt x="475342" y="682611"/>
                  </a:cubicBezTo>
                  <a:cubicBezTo>
                    <a:pt x="476361" y="682144"/>
                    <a:pt x="477351" y="681601"/>
                    <a:pt x="478294" y="680991"/>
                  </a:cubicBezTo>
                  <a:cubicBezTo>
                    <a:pt x="575554" y="643520"/>
                    <a:pt x="651297" y="565025"/>
                    <a:pt x="685273" y="466488"/>
                  </a:cubicBezTo>
                  <a:cubicBezTo>
                    <a:pt x="685644" y="465917"/>
                    <a:pt x="685968" y="465310"/>
                    <a:pt x="686225" y="464679"/>
                  </a:cubicBezTo>
                  <a:cubicBezTo>
                    <a:pt x="686606" y="463917"/>
                    <a:pt x="686796" y="462964"/>
                    <a:pt x="687082" y="461916"/>
                  </a:cubicBezTo>
                  <a:close/>
                  <a:moveTo>
                    <a:pt x="112344" y="495063"/>
                  </a:moveTo>
                  <a:cubicBezTo>
                    <a:pt x="152254" y="495011"/>
                    <a:pt x="184581" y="462675"/>
                    <a:pt x="184638" y="422769"/>
                  </a:cubicBezTo>
                  <a:lnTo>
                    <a:pt x="184638" y="415149"/>
                  </a:lnTo>
                  <a:cubicBezTo>
                    <a:pt x="184638" y="399367"/>
                    <a:pt x="197431" y="386574"/>
                    <a:pt x="213213" y="386574"/>
                  </a:cubicBezTo>
                  <a:lnTo>
                    <a:pt x="321322" y="386574"/>
                  </a:lnTo>
                  <a:cubicBezTo>
                    <a:pt x="337105" y="386574"/>
                    <a:pt x="349897" y="399367"/>
                    <a:pt x="349897" y="415149"/>
                  </a:cubicBezTo>
                  <a:lnTo>
                    <a:pt x="349897" y="422769"/>
                  </a:lnTo>
                  <a:cubicBezTo>
                    <a:pt x="349897" y="438551"/>
                    <a:pt x="337105" y="451344"/>
                    <a:pt x="321322" y="451344"/>
                  </a:cubicBezTo>
                  <a:cubicBezTo>
                    <a:pt x="281260" y="452795"/>
                    <a:pt x="249971" y="486447"/>
                    <a:pt x="251418" y="526506"/>
                  </a:cubicBezTo>
                  <a:cubicBezTo>
                    <a:pt x="252799" y="564529"/>
                    <a:pt x="283298" y="595028"/>
                    <a:pt x="321322" y="596409"/>
                  </a:cubicBezTo>
                  <a:lnTo>
                    <a:pt x="418192" y="596409"/>
                  </a:lnTo>
                  <a:cubicBezTo>
                    <a:pt x="433974" y="596409"/>
                    <a:pt x="446767" y="609202"/>
                    <a:pt x="446767" y="624984"/>
                  </a:cubicBezTo>
                  <a:lnTo>
                    <a:pt x="446767" y="646416"/>
                  </a:lnTo>
                  <a:lnTo>
                    <a:pt x="444862" y="647082"/>
                  </a:lnTo>
                  <a:cubicBezTo>
                    <a:pt x="433203" y="650654"/>
                    <a:pt x="421335" y="653521"/>
                    <a:pt x="409333" y="655655"/>
                  </a:cubicBezTo>
                  <a:cubicBezTo>
                    <a:pt x="405809" y="656322"/>
                    <a:pt x="402285" y="656798"/>
                    <a:pt x="398761" y="657274"/>
                  </a:cubicBezTo>
                  <a:cubicBezTo>
                    <a:pt x="388759" y="658817"/>
                    <a:pt x="378682" y="659837"/>
                    <a:pt x="368566" y="660322"/>
                  </a:cubicBezTo>
                  <a:lnTo>
                    <a:pt x="359517" y="660322"/>
                  </a:lnTo>
                  <a:cubicBezTo>
                    <a:pt x="346354" y="660656"/>
                    <a:pt x="333190" y="660179"/>
                    <a:pt x="320084" y="658893"/>
                  </a:cubicBezTo>
                  <a:lnTo>
                    <a:pt x="317512" y="658893"/>
                  </a:lnTo>
                  <a:cubicBezTo>
                    <a:pt x="306168" y="657589"/>
                    <a:pt x="294910" y="655617"/>
                    <a:pt x="283794" y="652988"/>
                  </a:cubicBezTo>
                  <a:cubicBezTo>
                    <a:pt x="277793" y="651655"/>
                    <a:pt x="271792" y="650130"/>
                    <a:pt x="265982" y="648416"/>
                  </a:cubicBezTo>
                  <a:lnTo>
                    <a:pt x="257124" y="645749"/>
                  </a:lnTo>
                  <a:cubicBezTo>
                    <a:pt x="251313" y="643844"/>
                    <a:pt x="245599" y="641653"/>
                    <a:pt x="239883" y="639367"/>
                  </a:cubicBezTo>
                  <a:lnTo>
                    <a:pt x="229120" y="634986"/>
                  </a:lnTo>
                  <a:cubicBezTo>
                    <a:pt x="223596" y="632605"/>
                    <a:pt x="218262" y="629938"/>
                    <a:pt x="212928" y="627175"/>
                  </a:cubicBezTo>
                  <a:cubicBezTo>
                    <a:pt x="209784" y="625556"/>
                    <a:pt x="206546" y="624032"/>
                    <a:pt x="203403" y="622318"/>
                  </a:cubicBezTo>
                  <a:cubicBezTo>
                    <a:pt x="197021" y="618793"/>
                    <a:pt x="190830" y="614983"/>
                    <a:pt x="184353" y="610983"/>
                  </a:cubicBezTo>
                  <a:lnTo>
                    <a:pt x="178924" y="607649"/>
                  </a:lnTo>
                  <a:cubicBezTo>
                    <a:pt x="174256" y="604411"/>
                    <a:pt x="169399" y="600886"/>
                    <a:pt x="165303" y="597362"/>
                  </a:cubicBezTo>
                  <a:cubicBezTo>
                    <a:pt x="161207" y="593838"/>
                    <a:pt x="156921" y="590980"/>
                    <a:pt x="152920" y="587837"/>
                  </a:cubicBezTo>
                  <a:cubicBezTo>
                    <a:pt x="148920" y="584694"/>
                    <a:pt x="145110" y="580884"/>
                    <a:pt x="141300" y="577264"/>
                  </a:cubicBezTo>
                  <a:cubicBezTo>
                    <a:pt x="137490" y="573645"/>
                    <a:pt x="132346" y="568597"/>
                    <a:pt x="128250" y="564120"/>
                  </a:cubicBezTo>
                  <a:cubicBezTo>
                    <a:pt x="125898" y="561643"/>
                    <a:pt x="123612" y="559167"/>
                    <a:pt x="121392" y="556690"/>
                  </a:cubicBezTo>
                  <a:cubicBezTo>
                    <a:pt x="114916" y="549356"/>
                    <a:pt x="109010" y="541831"/>
                    <a:pt x="103295" y="534116"/>
                  </a:cubicBezTo>
                  <a:cubicBezTo>
                    <a:pt x="101580" y="531830"/>
                    <a:pt x="99771" y="529639"/>
                    <a:pt x="98152" y="527258"/>
                  </a:cubicBezTo>
                  <a:cubicBezTo>
                    <a:pt x="91798" y="518059"/>
                    <a:pt x="85940" y="508519"/>
                    <a:pt x="80625" y="498683"/>
                  </a:cubicBezTo>
                  <a:cubicBezTo>
                    <a:pt x="80149" y="497826"/>
                    <a:pt x="79768" y="496968"/>
                    <a:pt x="79387" y="496111"/>
                  </a:cubicBezTo>
                  <a:close/>
                  <a:moveTo>
                    <a:pt x="598690" y="435723"/>
                  </a:moveTo>
                  <a:cubicBezTo>
                    <a:pt x="581040" y="435670"/>
                    <a:pt x="566734" y="421372"/>
                    <a:pt x="566686" y="403719"/>
                  </a:cubicBezTo>
                  <a:lnTo>
                    <a:pt x="566686" y="319422"/>
                  </a:lnTo>
                  <a:cubicBezTo>
                    <a:pt x="566686" y="277338"/>
                    <a:pt x="532568" y="243222"/>
                    <a:pt x="490486" y="243222"/>
                  </a:cubicBezTo>
                  <a:lnTo>
                    <a:pt x="431431" y="243222"/>
                  </a:lnTo>
                  <a:cubicBezTo>
                    <a:pt x="413753" y="243222"/>
                    <a:pt x="399427" y="228894"/>
                    <a:pt x="399427" y="211218"/>
                  </a:cubicBezTo>
                  <a:cubicBezTo>
                    <a:pt x="399427" y="193543"/>
                    <a:pt x="413753" y="179214"/>
                    <a:pt x="431431" y="179214"/>
                  </a:cubicBezTo>
                  <a:lnTo>
                    <a:pt x="490486" y="179214"/>
                  </a:lnTo>
                  <a:cubicBezTo>
                    <a:pt x="523109" y="179135"/>
                    <a:pt x="552056" y="158303"/>
                    <a:pt x="562495" y="127398"/>
                  </a:cubicBezTo>
                  <a:cubicBezTo>
                    <a:pt x="563829" y="128541"/>
                    <a:pt x="565162" y="129684"/>
                    <a:pt x="566401" y="130923"/>
                  </a:cubicBezTo>
                  <a:cubicBezTo>
                    <a:pt x="569734" y="134066"/>
                    <a:pt x="572973" y="137495"/>
                    <a:pt x="575926" y="140448"/>
                  </a:cubicBezTo>
                  <a:cubicBezTo>
                    <a:pt x="578878" y="143400"/>
                    <a:pt x="582784" y="147687"/>
                    <a:pt x="586022" y="151497"/>
                  </a:cubicBezTo>
                  <a:cubicBezTo>
                    <a:pt x="589261" y="155307"/>
                    <a:pt x="591928" y="158640"/>
                    <a:pt x="594785" y="162260"/>
                  </a:cubicBezTo>
                  <a:cubicBezTo>
                    <a:pt x="597642" y="165879"/>
                    <a:pt x="601453" y="170928"/>
                    <a:pt x="604310" y="175404"/>
                  </a:cubicBezTo>
                  <a:cubicBezTo>
                    <a:pt x="607167" y="179881"/>
                    <a:pt x="608692" y="181881"/>
                    <a:pt x="610882" y="184929"/>
                  </a:cubicBezTo>
                  <a:cubicBezTo>
                    <a:pt x="613930" y="189787"/>
                    <a:pt x="616978" y="194455"/>
                    <a:pt x="619741" y="199693"/>
                  </a:cubicBezTo>
                  <a:cubicBezTo>
                    <a:pt x="621836" y="203217"/>
                    <a:pt x="623741" y="206837"/>
                    <a:pt x="625646" y="210552"/>
                  </a:cubicBezTo>
                  <a:cubicBezTo>
                    <a:pt x="627551" y="214266"/>
                    <a:pt x="630313" y="220077"/>
                    <a:pt x="632504" y="224744"/>
                  </a:cubicBezTo>
                  <a:cubicBezTo>
                    <a:pt x="634695" y="229411"/>
                    <a:pt x="636505" y="234269"/>
                    <a:pt x="638314" y="238365"/>
                  </a:cubicBezTo>
                  <a:cubicBezTo>
                    <a:pt x="640124" y="242461"/>
                    <a:pt x="641172" y="245985"/>
                    <a:pt x="642505" y="249890"/>
                  </a:cubicBezTo>
                  <a:cubicBezTo>
                    <a:pt x="644505" y="255700"/>
                    <a:pt x="646506" y="261606"/>
                    <a:pt x="648125" y="267607"/>
                  </a:cubicBezTo>
                  <a:cubicBezTo>
                    <a:pt x="649268" y="271607"/>
                    <a:pt x="650316" y="275703"/>
                    <a:pt x="651268" y="279799"/>
                  </a:cubicBezTo>
                  <a:cubicBezTo>
                    <a:pt x="652221" y="283894"/>
                    <a:pt x="653269" y="287609"/>
                    <a:pt x="654126" y="291609"/>
                  </a:cubicBezTo>
                  <a:cubicBezTo>
                    <a:pt x="655650" y="299611"/>
                    <a:pt x="656888" y="307707"/>
                    <a:pt x="657841" y="315803"/>
                  </a:cubicBezTo>
                  <a:cubicBezTo>
                    <a:pt x="657841" y="316851"/>
                    <a:pt x="657841" y="317708"/>
                    <a:pt x="657841" y="318756"/>
                  </a:cubicBezTo>
                  <a:lnTo>
                    <a:pt x="657841" y="383145"/>
                  </a:lnTo>
                  <a:cubicBezTo>
                    <a:pt x="657841" y="386097"/>
                    <a:pt x="656983" y="389145"/>
                    <a:pt x="656602" y="392098"/>
                  </a:cubicBezTo>
                  <a:cubicBezTo>
                    <a:pt x="655745" y="398385"/>
                    <a:pt x="654888" y="404671"/>
                    <a:pt x="653650" y="411148"/>
                  </a:cubicBezTo>
                  <a:cubicBezTo>
                    <a:pt x="652792" y="415434"/>
                    <a:pt x="651649" y="419816"/>
                    <a:pt x="650602" y="424197"/>
                  </a:cubicBezTo>
                  <a:cubicBezTo>
                    <a:pt x="649554" y="428579"/>
                    <a:pt x="648792" y="431722"/>
                    <a:pt x="647744" y="435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9558DC5E-B355-4071-8093-BE500932464E}"/>
                </a:ext>
              </a:extLst>
            </p:cNvPr>
            <p:cNvSpPr/>
            <p:nvPr/>
          </p:nvSpPr>
          <p:spPr>
            <a:xfrm>
              <a:off x="3546248" y="2501029"/>
              <a:ext cx="253052" cy="296060"/>
            </a:xfrm>
            <a:custGeom>
              <a:avLst/>
              <a:gdLst>
                <a:gd name="connsiteX0" fmla="*/ 237672 w 253052"/>
                <a:gd name="connsiteY0" fmla="*/ 66545 h 296060"/>
                <a:gd name="connsiteX1" fmla="*/ 215955 w 253052"/>
                <a:gd name="connsiteY1" fmla="*/ 37208 h 296060"/>
                <a:gd name="connsiteX2" fmla="*/ 208906 w 253052"/>
                <a:gd name="connsiteY2" fmla="*/ 30731 h 296060"/>
                <a:gd name="connsiteX3" fmla="*/ 30627 w 253052"/>
                <a:gd name="connsiteY3" fmla="*/ 43697 h 296060"/>
                <a:gd name="connsiteX4" fmla="*/ 30980 w 253052"/>
                <a:gd name="connsiteY4" fmla="*/ 209420 h 296060"/>
                <a:gd name="connsiteX5" fmla="*/ 37171 w 253052"/>
                <a:gd name="connsiteY5" fmla="*/ 216087 h 296060"/>
                <a:gd name="connsiteX6" fmla="*/ 64317 w 253052"/>
                <a:gd name="connsiteY6" fmla="*/ 243139 h 296060"/>
                <a:gd name="connsiteX7" fmla="*/ 110799 w 253052"/>
                <a:gd name="connsiteY7" fmla="*/ 289525 h 296060"/>
                <a:gd name="connsiteX8" fmla="*/ 141641 w 253052"/>
                <a:gd name="connsiteY8" fmla="*/ 289730 h 296060"/>
                <a:gd name="connsiteX9" fmla="*/ 141851 w 253052"/>
                <a:gd name="connsiteY9" fmla="*/ 289525 h 296060"/>
                <a:gd name="connsiteX10" fmla="*/ 215574 w 253052"/>
                <a:gd name="connsiteY10" fmla="*/ 215802 h 296060"/>
                <a:gd name="connsiteX11" fmla="*/ 237672 w 253052"/>
                <a:gd name="connsiteY11" fmla="*/ 66545 h 296060"/>
                <a:gd name="connsiteX12" fmla="*/ 184522 w 253052"/>
                <a:gd name="connsiteY12" fmla="*/ 184941 h 296060"/>
                <a:gd name="connsiteX13" fmla="*/ 126420 w 253052"/>
                <a:gd name="connsiteY13" fmla="*/ 243043 h 296060"/>
                <a:gd name="connsiteX14" fmla="*/ 84129 w 253052"/>
                <a:gd name="connsiteY14" fmla="*/ 200752 h 296060"/>
                <a:gd name="connsiteX15" fmla="*/ 68318 w 253052"/>
                <a:gd name="connsiteY15" fmla="*/ 184941 h 296060"/>
                <a:gd name="connsiteX16" fmla="*/ 53839 w 253052"/>
                <a:gd name="connsiteY16" fmla="*/ 165891 h 296060"/>
                <a:gd name="connsiteX17" fmla="*/ 68318 w 253052"/>
                <a:gd name="connsiteY17" fmla="*/ 69022 h 296060"/>
                <a:gd name="connsiteX18" fmla="*/ 126420 w 253052"/>
                <a:gd name="connsiteY18" fmla="*/ 44638 h 296060"/>
                <a:gd name="connsiteX19" fmla="*/ 184808 w 253052"/>
                <a:gd name="connsiteY19" fmla="*/ 69022 h 296060"/>
                <a:gd name="connsiteX20" fmla="*/ 197667 w 253052"/>
                <a:gd name="connsiteY20" fmla="*/ 85595 h 296060"/>
                <a:gd name="connsiteX21" fmla="*/ 208526 w 253052"/>
                <a:gd name="connsiteY21" fmla="*/ 126076 h 296060"/>
                <a:gd name="connsiteX22" fmla="*/ 184522 w 253052"/>
                <a:gd name="connsiteY22" fmla="*/ 184750 h 29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3052" h="296060">
                  <a:moveTo>
                    <a:pt x="237672" y="66545"/>
                  </a:moveTo>
                  <a:cubicBezTo>
                    <a:pt x="231986" y="55707"/>
                    <a:pt x="224661" y="45811"/>
                    <a:pt x="215955" y="37208"/>
                  </a:cubicBezTo>
                  <a:cubicBezTo>
                    <a:pt x="213764" y="34879"/>
                    <a:pt x="211412" y="32715"/>
                    <a:pt x="208906" y="30731"/>
                  </a:cubicBezTo>
                  <a:cubicBezTo>
                    <a:pt x="156090" y="-14919"/>
                    <a:pt x="76280" y="-9114"/>
                    <a:pt x="30627" y="43697"/>
                  </a:cubicBezTo>
                  <a:cubicBezTo>
                    <a:pt x="-10540" y="91320"/>
                    <a:pt x="-10388" y="161974"/>
                    <a:pt x="30980" y="209420"/>
                  </a:cubicBezTo>
                  <a:cubicBezTo>
                    <a:pt x="33075" y="211706"/>
                    <a:pt x="35075" y="214087"/>
                    <a:pt x="37171" y="216087"/>
                  </a:cubicBezTo>
                  <a:lnTo>
                    <a:pt x="64317" y="243139"/>
                  </a:lnTo>
                  <a:lnTo>
                    <a:pt x="110799" y="289525"/>
                  </a:lnTo>
                  <a:cubicBezTo>
                    <a:pt x="119257" y="298100"/>
                    <a:pt x="133069" y="298192"/>
                    <a:pt x="141641" y="289730"/>
                  </a:cubicBezTo>
                  <a:cubicBezTo>
                    <a:pt x="141717" y="289662"/>
                    <a:pt x="141784" y="289594"/>
                    <a:pt x="141851" y="289525"/>
                  </a:cubicBezTo>
                  <a:lnTo>
                    <a:pt x="215574" y="215802"/>
                  </a:lnTo>
                  <a:cubicBezTo>
                    <a:pt x="255350" y="176520"/>
                    <a:pt x="264361" y="115667"/>
                    <a:pt x="237672" y="66545"/>
                  </a:cubicBezTo>
                  <a:close/>
                  <a:moveTo>
                    <a:pt x="184522" y="184941"/>
                  </a:moveTo>
                  <a:lnTo>
                    <a:pt x="126420" y="243043"/>
                  </a:lnTo>
                  <a:lnTo>
                    <a:pt x="84129" y="200752"/>
                  </a:lnTo>
                  <a:lnTo>
                    <a:pt x="68318" y="184941"/>
                  </a:lnTo>
                  <a:cubicBezTo>
                    <a:pt x="62622" y="179299"/>
                    <a:pt x="57754" y="172886"/>
                    <a:pt x="53839" y="165891"/>
                  </a:cubicBezTo>
                  <a:cubicBezTo>
                    <a:pt x="36961" y="133910"/>
                    <a:pt x="42829" y="94670"/>
                    <a:pt x="68318" y="69022"/>
                  </a:cubicBezTo>
                  <a:cubicBezTo>
                    <a:pt x="83558" y="53317"/>
                    <a:pt x="104541" y="44509"/>
                    <a:pt x="126420" y="44638"/>
                  </a:cubicBezTo>
                  <a:cubicBezTo>
                    <a:pt x="148404" y="44431"/>
                    <a:pt x="169502" y="53244"/>
                    <a:pt x="184808" y="69022"/>
                  </a:cubicBezTo>
                  <a:cubicBezTo>
                    <a:pt x="189876" y="73897"/>
                    <a:pt x="194200" y="79479"/>
                    <a:pt x="197667" y="85595"/>
                  </a:cubicBezTo>
                  <a:cubicBezTo>
                    <a:pt x="204811" y="97890"/>
                    <a:pt x="208554" y="111859"/>
                    <a:pt x="208526" y="126076"/>
                  </a:cubicBezTo>
                  <a:cubicBezTo>
                    <a:pt x="208659" y="148050"/>
                    <a:pt x="200020" y="169170"/>
                    <a:pt x="184522" y="184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108B0C67-AA47-44CA-98AF-29541D40A886}"/>
                </a:ext>
              </a:extLst>
            </p:cNvPr>
            <p:cNvSpPr/>
            <p:nvPr/>
          </p:nvSpPr>
          <p:spPr>
            <a:xfrm>
              <a:off x="3639954" y="2590848"/>
              <a:ext cx="66103" cy="66103"/>
            </a:xfrm>
            <a:custGeom>
              <a:avLst/>
              <a:gdLst>
                <a:gd name="connsiteX0" fmla="*/ 66104 w 66103"/>
                <a:gd name="connsiteY0" fmla="*/ 33052 h 66103"/>
                <a:gd name="connsiteX1" fmla="*/ 33052 w 66103"/>
                <a:gd name="connsiteY1" fmla="*/ 66104 h 66103"/>
                <a:gd name="connsiteX2" fmla="*/ 0 w 66103"/>
                <a:gd name="connsiteY2" fmla="*/ 33052 h 66103"/>
                <a:gd name="connsiteX3" fmla="*/ 33052 w 66103"/>
                <a:gd name="connsiteY3" fmla="*/ 0 h 66103"/>
                <a:gd name="connsiteX4" fmla="*/ 66104 w 66103"/>
                <a:gd name="connsiteY4" fmla="*/ 33052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03" h="66103">
                  <a:moveTo>
                    <a:pt x="66104" y="33052"/>
                  </a:moveTo>
                  <a:cubicBezTo>
                    <a:pt x="66104" y="51306"/>
                    <a:pt x="51306" y="66104"/>
                    <a:pt x="33052" y="66104"/>
                  </a:cubicBezTo>
                  <a:cubicBezTo>
                    <a:pt x="14798" y="66104"/>
                    <a:pt x="0" y="51306"/>
                    <a:pt x="0" y="33052"/>
                  </a:cubicBezTo>
                  <a:cubicBezTo>
                    <a:pt x="0" y="14798"/>
                    <a:pt x="14798" y="0"/>
                    <a:pt x="33052" y="0"/>
                  </a:cubicBezTo>
                  <a:cubicBezTo>
                    <a:pt x="51306" y="0"/>
                    <a:pt x="66104" y="14798"/>
                    <a:pt x="66104" y="33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2EBCCCD7-47A4-490A-B053-0DCD99AFC13D}"/>
              </a:ext>
            </a:extLst>
          </p:cNvPr>
          <p:cNvGrpSpPr/>
          <p:nvPr/>
        </p:nvGrpSpPr>
        <p:grpSpPr>
          <a:xfrm>
            <a:off x="2081743" y="3957347"/>
            <a:ext cx="704850" cy="704850"/>
            <a:chOff x="2094064" y="3962590"/>
            <a:chExt cx="704850" cy="704850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B6186BC-9B6A-4F3B-B32D-C37F6A0B750D}"/>
                </a:ext>
              </a:extLst>
            </p:cNvPr>
            <p:cNvSpPr/>
            <p:nvPr/>
          </p:nvSpPr>
          <p:spPr>
            <a:xfrm>
              <a:off x="2331434" y="4354734"/>
              <a:ext cx="230695" cy="230695"/>
            </a:xfrm>
            <a:custGeom>
              <a:avLst/>
              <a:gdLst>
                <a:gd name="connsiteX0" fmla="*/ 116659 w 230695"/>
                <a:gd name="connsiteY0" fmla="*/ -11 h 230695"/>
                <a:gd name="connsiteX1" fmla="*/ 1311 w 230695"/>
                <a:gd name="connsiteY1" fmla="*/ 115337 h 230695"/>
                <a:gd name="connsiteX2" fmla="*/ 116659 w 230695"/>
                <a:gd name="connsiteY2" fmla="*/ 230684 h 230695"/>
                <a:gd name="connsiteX3" fmla="*/ 232006 w 230695"/>
                <a:gd name="connsiteY3" fmla="*/ 115337 h 230695"/>
                <a:gd name="connsiteX4" fmla="*/ 116659 w 230695"/>
                <a:gd name="connsiteY4" fmla="*/ -11 h 230695"/>
                <a:gd name="connsiteX5" fmla="*/ 116659 w 230695"/>
                <a:gd name="connsiteY5" fmla="*/ 186584 h 230695"/>
                <a:gd name="connsiteX6" fmla="*/ 45317 w 230695"/>
                <a:gd name="connsiteY6" fmla="*/ 115337 h 230695"/>
                <a:gd name="connsiteX7" fmla="*/ 116659 w 230695"/>
                <a:gd name="connsiteY7" fmla="*/ 44090 h 230695"/>
                <a:gd name="connsiteX8" fmla="*/ 187906 w 230695"/>
                <a:gd name="connsiteY8" fmla="*/ 115337 h 230695"/>
                <a:gd name="connsiteX9" fmla="*/ 116659 w 230695"/>
                <a:gd name="connsiteY9" fmla="*/ 186584 h 230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695" h="230695">
                  <a:moveTo>
                    <a:pt x="116659" y="-11"/>
                  </a:moveTo>
                  <a:cubicBezTo>
                    <a:pt x="52936" y="46"/>
                    <a:pt x="1406" y="51652"/>
                    <a:pt x="1311" y="115337"/>
                  </a:cubicBezTo>
                  <a:cubicBezTo>
                    <a:pt x="1406" y="179021"/>
                    <a:pt x="52936" y="230627"/>
                    <a:pt x="116659" y="230684"/>
                  </a:cubicBezTo>
                  <a:cubicBezTo>
                    <a:pt x="180285" y="230580"/>
                    <a:pt x="231911" y="179002"/>
                    <a:pt x="232006" y="115337"/>
                  </a:cubicBezTo>
                  <a:cubicBezTo>
                    <a:pt x="231911" y="51672"/>
                    <a:pt x="180285" y="94"/>
                    <a:pt x="116659" y="-11"/>
                  </a:cubicBezTo>
                  <a:close/>
                  <a:moveTo>
                    <a:pt x="116659" y="186584"/>
                  </a:moveTo>
                  <a:cubicBezTo>
                    <a:pt x="77320" y="186584"/>
                    <a:pt x="45412" y="154703"/>
                    <a:pt x="45317" y="115337"/>
                  </a:cubicBezTo>
                  <a:cubicBezTo>
                    <a:pt x="45412" y="75970"/>
                    <a:pt x="77320" y="44090"/>
                    <a:pt x="116659" y="44090"/>
                  </a:cubicBezTo>
                  <a:cubicBezTo>
                    <a:pt x="155997" y="44147"/>
                    <a:pt x="187810" y="76008"/>
                    <a:pt x="187906" y="115337"/>
                  </a:cubicBezTo>
                  <a:cubicBezTo>
                    <a:pt x="187810" y="154665"/>
                    <a:pt x="155997" y="186526"/>
                    <a:pt x="116659" y="18658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7A4D0BE-EAB4-432D-92EB-7807E6E32649}"/>
                </a:ext>
              </a:extLst>
            </p:cNvPr>
            <p:cNvSpPr/>
            <p:nvPr/>
          </p:nvSpPr>
          <p:spPr>
            <a:xfrm>
              <a:off x="2094064" y="3962590"/>
              <a:ext cx="704850" cy="704850"/>
            </a:xfrm>
            <a:custGeom>
              <a:avLst/>
              <a:gdLst>
                <a:gd name="connsiteX0" fmla="*/ 688642 w 704850"/>
                <a:gd name="connsiteY0" fmla="*/ 122290 h 704850"/>
                <a:gd name="connsiteX1" fmla="*/ 571580 w 704850"/>
                <a:gd name="connsiteY1" fmla="*/ 6371 h 704850"/>
                <a:gd name="connsiteX2" fmla="*/ 568817 w 704850"/>
                <a:gd name="connsiteY2" fmla="*/ 4656 h 704850"/>
                <a:gd name="connsiteX3" fmla="*/ 564913 w 704850"/>
                <a:gd name="connsiteY3" fmla="*/ 2275 h 704850"/>
                <a:gd name="connsiteX4" fmla="*/ 559007 w 704850"/>
                <a:gd name="connsiteY4" fmla="*/ 751 h 704850"/>
                <a:gd name="connsiteX5" fmla="*/ 556149 w 704850"/>
                <a:gd name="connsiteY5" fmla="*/ -11 h 704850"/>
                <a:gd name="connsiteX6" fmla="*/ 151909 w 704850"/>
                <a:gd name="connsiteY6" fmla="*/ -11 h 704850"/>
                <a:gd name="connsiteX7" fmla="*/ 148955 w 704850"/>
                <a:gd name="connsiteY7" fmla="*/ 751 h 704850"/>
                <a:gd name="connsiteX8" fmla="*/ 143145 w 704850"/>
                <a:gd name="connsiteY8" fmla="*/ 2275 h 704850"/>
                <a:gd name="connsiteX9" fmla="*/ 139144 w 704850"/>
                <a:gd name="connsiteY9" fmla="*/ 4656 h 704850"/>
                <a:gd name="connsiteX10" fmla="*/ 136383 w 704850"/>
                <a:gd name="connsiteY10" fmla="*/ 6371 h 704850"/>
                <a:gd name="connsiteX11" fmla="*/ 19320 w 704850"/>
                <a:gd name="connsiteY11" fmla="*/ 122290 h 704850"/>
                <a:gd name="connsiteX12" fmla="*/ 9795 w 704850"/>
                <a:gd name="connsiteY12" fmla="*/ 195823 h 704850"/>
                <a:gd name="connsiteX13" fmla="*/ 164290 w 704850"/>
                <a:gd name="connsiteY13" fmla="*/ 451855 h 704850"/>
                <a:gd name="connsiteX14" fmla="*/ 156194 w 704850"/>
                <a:gd name="connsiteY14" fmla="*/ 507481 h 704850"/>
                <a:gd name="connsiteX15" fmla="*/ 353648 w 704850"/>
                <a:gd name="connsiteY15" fmla="*/ 704839 h 704850"/>
                <a:gd name="connsiteX16" fmla="*/ 551005 w 704850"/>
                <a:gd name="connsiteY16" fmla="*/ 507481 h 704850"/>
                <a:gd name="connsiteX17" fmla="*/ 542909 w 704850"/>
                <a:gd name="connsiteY17" fmla="*/ 451855 h 704850"/>
                <a:gd name="connsiteX18" fmla="*/ 697405 w 704850"/>
                <a:gd name="connsiteY18" fmla="*/ 195823 h 704850"/>
                <a:gd name="connsiteX19" fmla="*/ 688642 w 704850"/>
                <a:gd name="connsiteY19" fmla="*/ 122290 h 704850"/>
                <a:gd name="connsiteX20" fmla="*/ 354029 w 704850"/>
                <a:gd name="connsiteY20" fmla="*/ 310123 h 704850"/>
                <a:gd name="connsiteX21" fmla="*/ 326692 w 704850"/>
                <a:gd name="connsiteY21" fmla="*/ 312218 h 704850"/>
                <a:gd name="connsiteX22" fmla="*/ 258779 w 704850"/>
                <a:gd name="connsiteY22" fmla="*/ 180964 h 704850"/>
                <a:gd name="connsiteX23" fmla="*/ 449279 w 704850"/>
                <a:gd name="connsiteY23" fmla="*/ 180964 h 704850"/>
                <a:gd name="connsiteX24" fmla="*/ 381366 w 704850"/>
                <a:gd name="connsiteY24" fmla="*/ 312218 h 704850"/>
                <a:gd name="connsiteX25" fmla="*/ 354029 w 704850"/>
                <a:gd name="connsiteY25" fmla="*/ 310123 h 704850"/>
                <a:gd name="connsiteX26" fmla="*/ 519954 w 704850"/>
                <a:gd name="connsiteY26" fmla="*/ 44090 h 704850"/>
                <a:gd name="connsiteX27" fmla="*/ 472329 w 704850"/>
                <a:gd name="connsiteY27" fmla="*/ 136863 h 704850"/>
                <a:gd name="connsiteX28" fmla="*/ 236585 w 704850"/>
                <a:gd name="connsiteY28" fmla="*/ 136863 h 704850"/>
                <a:gd name="connsiteX29" fmla="*/ 188960 w 704850"/>
                <a:gd name="connsiteY29" fmla="*/ 44090 h 704850"/>
                <a:gd name="connsiteX30" fmla="*/ 186579 w 704850"/>
                <a:gd name="connsiteY30" fmla="*/ 403087 h 704850"/>
                <a:gd name="connsiteX31" fmla="*/ 47800 w 704850"/>
                <a:gd name="connsiteY31" fmla="*/ 173058 h 704850"/>
                <a:gd name="connsiteX32" fmla="*/ 50276 w 704850"/>
                <a:gd name="connsiteY32" fmla="*/ 154008 h 704850"/>
                <a:gd name="connsiteX33" fmla="*/ 145526 w 704850"/>
                <a:gd name="connsiteY33" fmla="*/ 58758 h 704850"/>
                <a:gd name="connsiteX34" fmla="*/ 282401 w 704850"/>
                <a:gd name="connsiteY34" fmla="*/ 323553 h 704850"/>
                <a:gd name="connsiteX35" fmla="*/ 282401 w 704850"/>
                <a:gd name="connsiteY35" fmla="*/ 323553 h 704850"/>
                <a:gd name="connsiteX36" fmla="*/ 253826 w 704850"/>
                <a:gd name="connsiteY36" fmla="*/ 337079 h 704850"/>
                <a:gd name="connsiteX37" fmla="*/ 252778 w 704850"/>
                <a:gd name="connsiteY37" fmla="*/ 337650 h 704850"/>
                <a:gd name="connsiteX38" fmla="*/ 233728 w 704850"/>
                <a:gd name="connsiteY38" fmla="*/ 350890 h 704850"/>
                <a:gd name="connsiteX39" fmla="*/ 187817 w 704850"/>
                <a:gd name="connsiteY39" fmla="*/ 266594 h 704850"/>
                <a:gd name="connsiteX40" fmla="*/ 157909 w 704850"/>
                <a:gd name="connsiteY40" fmla="*/ 257831 h 704850"/>
                <a:gd name="connsiteX41" fmla="*/ 149051 w 704850"/>
                <a:gd name="connsiteY41" fmla="*/ 287739 h 704850"/>
                <a:gd name="connsiteX42" fmla="*/ 200772 w 704850"/>
                <a:gd name="connsiteY42" fmla="*/ 382513 h 704850"/>
                <a:gd name="connsiteX43" fmla="*/ 186389 w 704850"/>
                <a:gd name="connsiteY43" fmla="*/ 402897 h 704850"/>
                <a:gd name="connsiteX44" fmla="*/ 353934 w 704850"/>
                <a:gd name="connsiteY44" fmla="*/ 660834 h 704850"/>
                <a:gd name="connsiteX45" fmla="*/ 200486 w 704850"/>
                <a:gd name="connsiteY45" fmla="*/ 507481 h 704850"/>
                <a:gd name="connsiteX46" fmla="*/ 210677 w 704850"/>
                <a:gd name="connsiteY46" fmla="*/ 453855 h 704850"/>
                <a:gd name="connsiteX47" fmla="*/ 215535 w 704850"/>
                <a:gd name="connsiteY47" fmla="*/ 442520 h 704850"/>
                <a:gd name="connsiteX48" fmla="*/ 224203 w 704850"/>
                <a:gd name="connsiteY48" fmla="*/ 426614 h 704850"/>
                <a:gd name="connsiteX49" fmla="*/ 229918 w 704850"/>
                <a:gd name="connsiteY49" fmla="*/ 417946 h 704850"/>
                <a:gd name="connsiteX50" fmla="*/ 242492 w 704850"/>
                <a:gd name="connsiteY50" fmla="*/ 402801 h 704850"/>
                <a:gd name="connsiteX51" fmla="*/ 248682 w 704850"/>
                <a:gd name="connsiteY51" fmla="*/ 396515 h 704850"/>
                <a:gd name="connsiteX52" fmla="*/ 267066 w 704850"/>
                <a:gd name="connsiteY52" fmla="*/ 381370 h 704850"/>
                <a:gd name="connsiteX53" fmla="*/ 272590 w 704850"/>
                <a:gd name="connsiteY53" fmla="*/ 378036 h 704850"/>
                <a:gd name="connsiteX54" fmla="*/ 289449 w 704850"/>
                <a:gd name="connsiteY54" fmla="*/ 368511 h 704850"/>
                <a:gd name="connsiteX55" fmla="*/ 297927 w 704850"/>
                <a:gd name="connsiteY55" fmla="*/ 364797 h 704850"/>
                <a:gd name="connsiteX56" fmla="*/ 353934 w 704850"/>
                <a:gd name="connsiteY56" fmla="*/ 353843 h 704850"/>
                <a:gd name="connsiteX57" fmla="*/ 409845 w 704850"/>
                <a:gd name="connsiteY57" fmla="*/ 364797 h 704850"/>
                <a:gd name="connsiteX58" fmla="*/ 418323 w 704850"/>
                <a:gd name="connsiteY58" fmla="*/ 368511 h 704850"/>
                <a:gd name="connsiteX59" fmla="*/ 435182 w 704850"/>
                <a:gd name="connsiteY59" fmla="*/ 378036 h 704850"/>
                <a:gd name="connsiteX60" fmla="*/ 440802 w 704850"/>
                <a:gd name="connsiteY60" fmla="*/ 381465 h 704850"/>
                <a:gd name="connsiteX61" fmla="*/ 459090 w 704850"/>
                <a:gd name="connsiteY61" fmla="*/ 396515 h 704850"/>
                <a:gd name="connsiteX62" fmla="*/ 465376 w 704850"/>
                <a:gd name="connsiteY62" fmla="*/ 402897 h 704850"/>
                <a:gd name="connsiteX63" fmla="*/ 477759 w 704850"/>
                <a:gd name="connsiteY63" fmla="*/ 417946 h 704850"/>
                <a:gd name="connsiteX64" fmla="*/ 483759 w 704850"/>
                <a:gd name="connsiteY64" fmla="*/ 426804 h 704850"/>
                <a:gd name="connsiteX65" fmla="*/ 492237 w 704850"/>
                <a:gd name="connsiteY65" fmla="*/ 442520 h 704850"/>
                <a:gd name="connsiteX66" fmla="*/ 497095 w 704850"/>
                <a:gd name="connsiteY66" fmla="*/ 454141 h 704850"/>
                <a:gd name="connsiteX67" fmla="*/ 507286 w 704850"/>
                <a:gd name="connsiteY67" fmla="*/ 507576 h 704850"/>
                <a:gd name="connsiteX68" fmla="*/ 354029 w 704850"/>
                <a:gd name="connsiteY68" fmla="*/ 660834 h 704850"/>
                <a:gd name="connsiteX69" fmla="*/ 659972 w 704850"/>
                <a:gd name="connsiteY69" fmla="*/ 173058 h 704850"/>
                <a:gd name="connsiteX70" fmla="*/ 521192 w 704850"/>
                <a:gd name="connsiteY70" fmla="*/ 403087 h 704850"/>
                <a:gd name="connsiteX71" fmla="*/ 521192 w 704850"/>
                <a:gd name="connsiteY71" fmla="*/ 403087 h 704850"/>
                <a:gd name="connsiteX72" fmla="*/ 502142 w 704850"/>
                <a:gd name="connsiteY72" fmla="*/ 377846 h 704850"/>
                <a:gd name="connsiteX73" fmla="*/ 502142 w 704850"/>
                <a:gd name="connsiteY73" fmla="*/ 377369 h 704850"/>
                <a:gd name="connsiteX74" fmla="*/ 454517 w 704850"/>
                <a:gd name="connsiteY74" fmla="*/ 337745 h 704850"/>
                <a:gd name="connsiteX75" fmla="*/ 453565 w 704850"/>
                <a:gd name="connsiteY75" fmla="*/ 337174 h 704850"/>
                <a:gd name="connsiteX76" fmla="*/ 424990 w 704850"/>
                <a:gd name="connsiteY76" fmla="*/ 323553 h 704850"/>
                <a:gd name="connsiteX77" fmla="*/ 424990 w 704850"/>
                <a:gd name="connsiteY77" fmla="*/ 323553 h 704850"/>
                <a:gd name="connsiteX78" fmla="*/ 561769 w 704850"/>
                <a:gd name="connsiteY78" fmla="*/ 58758 h 704850"/>
                <a:gd name="connsiteX79" fmla="*/ 657495 w 704850"/>
                <a:gd name="connsiteY79" fmla="*/ 154008 h 704850"/>
                <a:gd name="connsiteX80" fmla="*/ 660067 w 704850"/>
                <a:gd name="connsiteY80" fmla="*/ 17305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4850" h="704850">
                  <a:moveTo>
                    <a:pt x="688642" y="122290"/>
                  </a:moveTo>
                  <a:lnTo>
                    <a:pt x="571580" y="6371"/>
                  </a:lnTo>
                  <a:cubicBezTo>
                    <a:pt x="570723" y="5742"/>
                    <a:pt x="569770" y="5171"/>
                    <a:pt x="568817" y="4656"/>
                  </a:cubicBezTo>
                  <a:cubicBezTo>
                    <a:pt x="567579" y="3742"/>
                    <a:pt x="566246" y="2942"/>
                    <a:pt x="564913" y="2275"/>
                  </a:cubicBezTo>
                  <a:cubicBezTo>
                    <a:pt x="563007" y="1475"/>
                    <a:pt x="561007" y="970"/>
                    <a:pt x="559007" y="751"/>
                  </a:cubicBezTo>
                  <a:cubicBezTo>
                    <a:pt x="557959" y="751"/>
                    <a:pt x="557101" y="-11"/>
                    <a:pt x="556149" y="-11"/>
                  </a:cubicBezTo>
                  <a:lnTo>
                    <a:pt x="151909" y="-11"/>
                  </a:lnTo>
                  <a:cubicBezTo>
                    <a:pt x="150860" y="-11"/>
                    <a:pt x="150003" y="656"/>
                    <a:pt x="148955" y="751"/>
                  </a:cubicBezTo>
                  <a:cubicBezTo>
                    <a:pt x="146955" y="960"/>
                    <a:pt x="144954" y="1475"/>
                    <a:pt x="143145" y="2275"/>
                  </a:cubicBezTo>
                  <a:cubicBezTo>
                    <a:pt x="141716" y="2923"/>
                    <a:pt x="140383" y="3713"/>
                    <a:pt x="139144" y="4656"/>
                  </a:cubicBezTo>
                  <a:cubicBezTo>
                    <a:pt x="138192" y="5171"/>
                    <a:pt x="137240" y="5742"/>
                    <a:pt x="136383" y="6371"/>
                  </a:cubicBezTo>
                  <a:lnTo>
                    <a:pt x="19320" y="122290"/>
                  </a:lnTo>
                  <a:cubicBezTo>
                    <a:pt x="-491" y="141635"/>
                    <a:pt x="-4397" y="172058"/>
                    <a:pt x="9795" y="195823"/>
                  </a:cubicBezTo>
                  <a:lnTo>
                    <a:pt x="164290" y="451855"/>
                  </a:lnTo>
                  <a:cubicBezTo>
                    <a:pt x="158957" y="469924"/>
                    <a:pt x="156290" y="488650"/>
                    <a:pt x="156194" y="507481"/>
                  </a:cubicBezTo>
                  <a:cubicBezTo>
                    <a:pt x="156385" y="616447"/>
                    <a:pt x="244682" y="704734"/>
                    <a:pt x="353648" y="704839"/>
                  </a:cubicBezTo>
                  <a:cubicBezTo>
                    <a:pt x="462614" y="704734"/>
                    <a:pt x="550910" y="616437"/>
                    <a:pt x="551005" y="507481"/>
                  </a:cubicBezTo>
                  <a:cubicBezTo>
                    <a:pt x="551005" y="488641"/>
                    <a:pt x="548244" y="469905"/>
                    <a:pt x="542909" y="451855"/>
                  </a:cubicBezTo>
                  <a:lnTo>
                    <a:pt x="697405" y="195823"/>
                  </a:lnTo>
                  <a:cubicBezTo>
                    <a:pt x="711788" y="172230"/>
                    <a:pt x="708168" y="141826"/>
                    <a:pt x="688642" y="122290"/>
                  </a:cubicBezTo>
                  <a:close/>
                  <a:moveTo>
                    <a:pt x="354029" y="310123"/>
                  </a:moveTo>
                  <a:cubicBezTo>
                    <a:pt x="344885" y="310190"/>
                    <a:pt x="335740" y="310894"/>
                    <a:pt x="326692" y="312218"/>
                  </a:cubicBezTo>
                  <a:lnTo>
                    <a:pt x="258779" y="180964"/>
                  </a:lnTo>
                  <a:lnTo>
                    <a:pt x="449279" y="180964"/>
                  </a:lnTo>
                  <a:lnTo>
                    <a:pt x="381366" y="312218"/>
                  </a:lnTo>
                  <a:cubicBezTo>
                    <a:pt x="372316" y="310885"/>
                    <a:pt x="363173" y="310190"/>
                    <a:pt x="354029" y="310123"/>
                  </a:cubicBezTo>
                  <a:close/>
                  <a:moveTo>
                    <a:pt x="519954" y="44090"/>
                  </a:moveTo>
                  <a:lnTo>
                    <a:pt x="472329" y="136863"/>
                  </a:lnTo>
                  <a:lnTo>
                    <a:pt x="236585" y="136863"/>
                  </a:lnTo>
                  <a:lnTo>
                    <a:pt x="188960" y="44090"/>
                  </a:lnTo>
                  <a:close/>
                  <a:moveTo>
                    <a:pt x="186579" y="403087"/>
                  </a:moveTo>
                  <a:lnTo>
                    <a:pt x="47800" y="173058"/>
                  </a:lnTo>
                  <a:cubicBezTo>
                    <a:pt x="44276" y="166867"/>
                    <a:pt x="45323" y="159085"/>
                    <a:pt x="50276" y="154008"/>
                  </a:cubicBezTo>
                  <a:lnTo>
                    <a:pt x="145526" y="58758"/>
                  </a:lnTo>
                  <a:lnTo>
                    <a:pt x="282401" y="323553"/>
                  </a:lnTo>
                  <a:lnTo>
                    <a:pt x="282401" y="323553"/>
                  </a:lnTo>
                  <a:cubicBezTo>
                    <a:pt x="272494" y="327239"/>
                    <a:pt x="262969" y="331764"/>
                    <a:pt x="253826" y="337079"/>
                  </a:cubicBezTo>
                  <a:lnTo>
                    <a:pt x="252778" y="337650"/>
                  </a:lnTo>
                  <a:cubicBezTo>
                    <a:pt x="246205" y="341708"/>
                    <a:pt x="239824" y="346127"/>
                    <a:pt x="233728" y="350890"/>
                  </a:cubicBezTo>
                  <a:lnTo>
                    <a:pt x="187817" y="266594"/>
                  </a:lnTo>
                  <a:cubicBezTo>
                    <a:pt x="181911" y="255983"/>
                    <a:pt x="168577" y="252087"/>
                    <a:pt x="157909" y="257831"/>
                  </a:cubicBezTo>
                  <a:cubicBezTo>
                    <a:pt x="147242" y="263660"/>
                    <a:pt x="143241" y="277033"/>
                    <a:pt x="149051" y="287739"/>
                  </a:cubicBezTo>
                  <a:lnTo>
                    <a:pt x="200772" y="382513"/>
                  </a:lnTo>
                  <a:cubicBezTo>
                    <a:pt x="195533" y="389000"/>
                    <a:pt x="190770" y="395810"/>
                    <a:pt x="186389" y="402897"/>
                  </a:cubicBezTo>
                  <a:close/>
                  <a:moveTo>
                    <a:pt x="353934" y="660834"/>
                  </a:moveTo>
                  <a:cubicBezTo>
                    <a:pt x="269256" y="660776"/>
                    <a:pt x="200581" y="592168"/>
                    <a:pt x="200486" y="507481"/>
                  </a:cubicBezTo>
                  <a:cubicBezTo>
                    <a:pt x="200581" y="489136"/>
                    <a:pt x="204105" y="470972"/>
                    <a:pt x="210677" y="453855"/>
                  </a:cubicBezTo>
                  <a:cubicBezTo>
                    <a:pt x="212106" y="450045"/>
                    <a:pt x="213821" y="446235"/>
                    <a:pt x="215535" y="442520"/>
                  </a:cubicBezTo>
                  <a:cubicBezTo>
                    <a:pt x="218107" y="437034"/>
                    <a:pt x="220965" y="431719"/>
                    <a:pt x="224203" y="426614"/>
                  </a:cubicBezTo>
                  <a:cubicBezTo>
                    <a:pt x="226012" y="423661"/>
                    <a:pt x="227918" y="420708"/>
                    <a:pt x="229918" y="417946"/>
                  </a:cubicBezTo>
                  <a:cubicBezTo>
                    <a:pt x="233823" y="412650"/>
                    <a:pt x="238014" y="407592"/>
                    <a:pt x="242492" y="402801"/>
                  </a:cubicBezTo>
                  <a:cubicBezTo>
                    <a:pt x="244491" y="400610"/>
                    <a:pt x="246587" y="398515"/>
                    <a:pt x="248682" y="396515"/>
                  </a:cubicBezTo>
                  <a:cubicBezTo>
                    <a:pt x="254398" y="390971"/>
                    <a:pt x="260493" y="385913"/>
                    <a:pt x="267066" y="381370"/>
                  </a:cubicBezTo>
                  <a:cubicBezTo>
                    <a:pt x="268779" y="380132"/>
                    <a:pt x="270780" y="379179"/>
                    <a:pt x="272590" y="378036"/>
                  </a:cubicBezTo>
                  <a:cubicBezTo>
                    <a:pt x="278020" y="374522"/>
                    <a:pt x="283639" y="371340"/>
                    <a:pt x="289449" y="368511"/>
                  </a:cubicBezTo>
                  <a:cubicBezTo>
                    <a:pt x="292307" y="367273"/>
                    <a:pt x="295069" y="365940"/>
                    <a:pt x="297927" y="364797"/>
                  </a:cubicBezTo>
                  <a:cubicBezTo>
                    <a:pt x="315738" y="357653"/>
                    <a:pt x="334788" y="353938"/>
                    <a:pt x="353934" y="353843"/>
                  </a:cubicBezTo>
                  <a:cubicBezTo>
                    <a:pt x="373079" y="353948"/>
                    <a:pt x="392034" y="357662"/>
                    <a:pt x="409845" y="364797"/>
                  </a:cubicBezTo>
                  <a:cubicBezTo>
                    <a:pt x="412703" y="365940"/>
                    <a:pt x="415560" y="367273"/>
                    <a:pt x="418323" y="368511"/>
                  </a:cubicBezTo>
                  <a:cubicBezTo>
                    <a:pt x="424133" y="371378"/>
                    <a:pt x="429752" y="374560"/>
                    <a:pt x="435182" y="378036"/>
                  </a:cubicBezTo>
                  <a:cubicBezTo>
                    <a:pt x="436991" y="379179"/>
                    <a:pt x="438991" y="380227"/>
                    <a:pt x="440802" y="381465"/>
                  </a:cubicBezTo>
                  <a:cubicBezTo>
                    <a:pt x="447279" y="385999"/>
                    <a:pt x="453374" y="391038"/>
                    <a:pt x="459090" y="396515"/>
                  </a:cubicBezTo>
                  <a:cubicBezTo>
                    <a:pt x="461280" y="398610"/>
                    <a:pt x="463280" y="400706"/>
                    <a:pt x="465376" y="402897"/>
                  </a:cubicBezTo>
                  <a:cubicBezTo>
                    <a:pt x="469853" y="407650"/>
                    <a:pt x="473948" y="412679"/>
                    <a:pt x="477759" y="417946"/>
                  </a:cubicBezTo>
                  <a:cubicBezTo>
                    <a:pt x="479854" y="420803"/>
                    <a:pt x="481854" y="423756"/>
                    <a:pt x="483759" y="426804"/>
                  </a:cubicBezTo>
                  <a:cubicBezTo>
                    <a:pt x="486902" y="431872"/>
                    <a:pt x="489760" y="437120"/>
                    <a:pt x="492237" y="442520"/>
                  </a:cubicBezTo>
                  <a:cubicBezTo>
                    <a:pt x="493951" y="446331"/>
                    <a:pt x="495666" y="450141"/>
                    <a:pt x="497095" y="454141"/>
                  </a:cubicBezTo>
                  <a:cubicBezTo>
                    <a:pt x="503666" y="471191"/>
                    <a:pt x="507190" y="489298"/>
                    <a:pt x="507286" y="507576"/>
                  </a:cubicBezTo>
                  <a:cubicBezTo>
                    <a:pt x="507095" y="592149"/>
                    <a:pt x="438611" y="660672"/>
                    <a:pt x="354029" y="660834"/>
                  </a:cubicBezTo>
                  <a:close/>
                  <a:moveTo>
                    <a:pt x="659972" y="173058"/>
                  </a:moveTo>
                  <a:lnTo>
                    <a:pt x="521192" y="403087"/>
                  </a:lnTo>
                  <a:lnTo>
                    <a:pt x="521192" y="403087"/>
                  </a:lnTo>
                  <a:cubicBezTo>
                    <a:pt x="515477" y="394191"/>
                    <a:pt x="509096" y="385751"/>
                    <a:pt x="502142" y="377846"/>
                  </a:cubicBezTo>
                  <a:lnTo>
                    <a:pt x="502142" y="377369"/>
                  </a:lnTo>
                  <a:cubicBezTo>
                    <a:pt x="488427" y="361739"/>
                    <a:pt x="472424" y="348366"/>
                    <a:pt x="454517" y="337745"/>
                  </a:cubicBezTo>
                  <a:lnTo>
                    <a:pt x="453565" y="337174"/>
                  </a:lnTo>
                  <a:cubicBezTo>
                    <a:pt x="444421" y="331888"/>
                    <a:pt x="434896" y="327335"/>
                    <a:pt x="424990" y="323553"/>
                  </a:cubicBezTo>
                  <a:lnTo>
                    <a:pt x="424990" y="323553"/>
                  </a:lnTo>
                  <a:lnTo>
                    <a:pt x="561769" y="58758"/>
                  </a:lnTo>
                  <a:lnTo>
                    <a:pt x="657495" y="154008"/>
                  </a:lnTo>
                  <a:cubicBezTo>
                    <a:pt x="662543" y="159037"/>
                    <a:pt x="663687" y="166867"/>
                    <a:pt x="660067" y="173058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6F2D1A6A-BAF4-4F45-A9B8-4301304A98B3}"/>
                </a:ext>
              </a:extLst>
            </p:cNvPr>
            <p:cNvSpPr/>
            <p:nvPr/>
          </p:nvSpPr>
          <p:spPr>
            <a:xfrm>
              <a:off x="2555640" y="4111861"/>
              <a:ext cx="115114" cy="169531"/>
            </a:xfrm>
            <a:custGeom>
              <a:avLst/>
              <a:gdLst>
                <a:gd name="connsiteX0" fmla="*/ 105432 w 115114"/>
                <a:gd name="connsiteY0" fmla="*/ 2832 h 169531"/>
                <a:gd name="connsiteX1" fmla="*/ 75333 w 115114"/>
                <a:gd name="connsiteY1" fmla="*/ 11119 h 169531"/>
                <a:gd name="connsiteX2" fmla="*/ 4181 w 115114"/>
                <a:gd name="connsiteY2" fmla="*/ 136658 h 169531"/>
                <a:gd name="connsiteX3" fmla="*/ 12468 w 115114"/>
                <a:gd name="connsiteY3" fmla="*/ 166652 h 169531"/>
                <a:gd name="connsiteX4" fmla="*/ 12468 w 115114"/>
                <a:gd name="connsiteY4" fmla="*/ 166662 h 169531"/>
                <a:gd name="connsiteX5" fmla="*/ 23327 w 115114"/>
                <a:gd name="connsiteY5" fmla="*/ 169519 h 169531"/>
                <a:gd name="connsiteX6" fmla="*/ 42377 w 115114"/>
                <a:gd name="connsiteY6" fmla="*/ 158375 h 169531"/>
                <a:gd name="connsiteX7" fmla="*/ 113528 w 115114"/>
                <a:gd name="connsiteY7" fmla="*/ 32931 h 169531"/>
                <a:gd name="connsiteX8" fmla="*/ 105432 w 115114"/>
                <a:gd name="connsiteY8" fmla="*/ 2832 h 16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114" h="169531">
                  <a:moveTo>
                    <a:pt x="105432" y="2832"/>
                  </a:moveTo>
                  <a:cubicBezTo>
                    <a:pt x="94860" y="-3121"/>
                    <a:pt x="81429" y="575"/>
                    <a:pt x="75333" y="11119"/>
                  </a:cubicBezTo>
                  <a:lnTo>
                    <a:pt x="4181" y="136658"/>
                  </a:lnTo>
                  <a:cubicBezTo>
                    <a:pt x="-1819" y="147221"/>
                    <a:pt x="1895" y="160652"/>
                    <a:pt x="12468" y="166652"/>
                  </a:cubicBezTo>
                  <a:cubicBezTo>
                    <a:pt x="12468" y="166652"/>
                    <a:pt x="12468" y="166662"/>
                    <a:pt x="12468" y="166662"/>
                  </a:cubicBezTo>
                  <a:cubicBezTo>
                    <a:pt x="15802" y="168558"/>
                    <a:pt x="19516" y="169548"/>
                    <a:pt x="23327" y="169519"/>
                  </a:cubicBezTo>
                  <a:cubicBezTo>
                    <a:pt x="31232" y="169472"/>
                    <a:pt x="38471" y="165224"/>
                    <a:pt x="42377" y="158375"/>
                  </a:cubicBezTo>
                  <a:lnTo>
                    <a:pt x="113528" y="32931"/>
                  </a:lnTo>
                  <a:cubicBezTo>
                    <a:pt x="119529" y="22377"/>
                    <a:pt x="115909" y="8928"/>
                    <a:pt x="105432" y="283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39A0EB67-5FAF-49CB-BA47-7ACB7DE73131}"/>
              </a:ext>
            </a:extLst>
          </p:cNvPr>
          <p:cNvGrpSpPr/>
          <p:nvPr/>
        </p:nvGrpSpPr>
        <p:grpSpPr>
          <a:xfrm>
            <a:off x="6475466" y="2501033"/>
            <a:ext cx="705802" cy="704947"/>
            <a:chOff x="17776696" y="2028259"/>
            <a:chExt cx="705802" cy="704947"/>
          </a:xfrm>
          <a:solidFill>
            <a:srgbClr val="353535"/>
          </a:solidFill>
        </p:grpSpPr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6F7B66A0-3867-4370-A6A1-5E0BC86B2396}"/>
                </a:ext>
              </a:extLst>
            </p:cNvPr>
            <p:cNvSpPr/>
            <p:nvPr/>
          </p:nvSpPr>
          <p:spPr>
            <a:xfrm>
              <a:off x="17776696" y="2028259"/>
              <a:ext cx="705802" cy="704947"/>
            </a:xfrm>
            <a:custGeom>
              <a:avLst/>
              <a:gdLst>
                <a:gd name="connsiteX0" fmla="*/ 681423 w 705802"/>
                <a:gd name="connsiteY0" fmla="*/ 465380 h 704947"/>
                <a:gd name="connsiteX1" fmla="*/ 570743 w 705802"/>
                <a:gd name="connsiteY1" fmla="*/ 354890 h 704947"/>
                <a:gd name="connsiteX2" fmla="*/ 539501 w 705802"/>
                <a:gd name="connsiteY2" fmla="*/ 323743 h 704947"/>
                <a:gd name="connsiteX3" fmla="*/ 508354 w 705802"/>
                <a:gd name="connsiteY3" fmla="*/ 354890 h 704947"/>
                <a:gd name="connsiteX4" fmla="*/ 539501 w 705802"/>
                <a:gd name="connsiteY4" fmla="*/ 386037 h 704947"/>
                <a:gd name="connsiteX5" fmla="*/ 650086 w 705802"/>
                <a:gd name="connsiteY5" fmla="*/ 496622 h 704947"/>
                <a:gd name="connsiteX6" fmla="*/ 650086 w 705802"/>
                <a:gd name="connsiteY6" fmla="*/ 560725 h 704947"/>
                <a:gd name="connsiteX7" fmla="*/ 562456 w 705802"/>
                <a:gd name="connsiteY7" fmla="*/ 648070 h 704947"/>
                <a:gd name="connsiteX8" fmla="*/ 498829 w 705802"/>
                <a:gd name="connsiteY8" fmla="*/ 648308 h 704947"/>
                <a:gd name="connsiteX9" fmla="*/ 498639 w 705802"/>
                <a:gd name="connsiteY9" fmla="*/ 648070 h 704947"/>
                <a:gd name="connsiteX10" fmla="*/ 356907 w 705802"/>
                <a:gd name="connsiteY10" fmla="*/ 506338 h 704947"/>
                <a:gd name="connsiteX11" fmla="*/ 325760 w 705802"/>
                <a:gd name="connsiteY11" fmla="*/ 537485 h 704947"/>
                <a:gd name="connsiteX12" fmla="*/ 467492 w 705802"/>
                <a:gd name="connsiteY12" fmla="*/ 679312 h 704947"/>
                <a:gd name="connsiteX13" fmla="*/ 530738 w 705802"/>
                <a:gd name="connsiteY13" fmla="*/ 705506 h 704947"/>
                <a:gd name="connsiteX14" fmla="*/ 593698 w 705802"/>
                <a:gd name="connsiteY14" fmla="*/ 679312 h 704947"/>
                <a:gd name="connsiteX15" fmla="*/ 681328 w 705802"/>
                <a:gd name="connsiteY15" fmla="*/ 591967 h 704947"/>
                <a:gd name="connsiteX16" fmla="*/ 681423 w 705802"/>
                <a:gd name="connsiteY16" fmla="*/ 465380 h 704947"/>
                <a:gd name="connsiteX17" fmla="*/ 146690 w 705802"/>
                <a:gd name="connsiteY17" fmla="*/ 56853 h 704947"/>
                <a:gd name="connsiteX18" fmla="*/ 210508 w 705802"/>
                <a:gd name="connsiteY18" fmla="*/ 56853 h 704947"/>
                <a:gd name="connsiteX19" fmla="*/ 357002 w 705802"/>
                <a:gd name="connsiteY19" fmla="*/ 203347 h 704947"/>
                <a:gd name="connsiteX20" fmla="*/ 388149 w 705802"/>
                <a:gd name="connsiteY20" fmla="*/ 172105 h 704947"/>
                <a:gd name="connsiteX21" fmla="*/ 241654 w 705802"/>
                <a:gd name="connsiteY21" fmla="*/ 25706 h 704947"/>
                <a:gd name="connsiteX22" fmla="*/ 115543 w 705802"/>
                <a:gd name="connsiteY22" fmla="*/ 25706 h 704947"/>
                <a:gd name="connsiteX23" fmla="*/ 27913 w 705802"/>
                <a:gd name="connsiteY23" fmla="*/ 113336 h 704947"/>
                <a:gd name="connsiteX24" fmla="*/ 27341 w 705802"/>
                <a:gd name="connsiteY24" fmla="*/ 238876 h 704947"/>
                <a:gd name="connsiteX25" fmla="*/ 27913 w 705802"/>
                <a:gd name="connsiteY25" fmla="*/ 239447 h 704947"/>
                <a:gd name="connsiteX26" fmla="*/ 143166 w 705802"/>
                <a:gd name="connsiteY26" fmla="*/ 354795 h 704947"/>
                <a:gd name="connsiteX27" fmla="*/ 174312 w 705802"/>
                <a:gd name="connsiteY27" fmla="*/ 385942 h 704947"/>
                <a:gd name="connsiteX28" fmla="*/ 205555 w 705802"/>
                <a:gd name="connsiteY28" fmla="*/ 354795 h 704947"/>
                <a:gd name="connsiteX29" fmla="*/ 174312 w 705802"/>
                <a:gd name="connsiteY29" fmla="*/ 323648 h 704947"/>
                <a:gd name="connsiteX30" fmla="*/ 59060 w 705802"/>
                <a:gd name="connsiteY30" fmla="*/ 208300 h 704947"/>
                <a:gd name="connsiteX31" fmla="*/ 59060 w 705802"/>
                <a:gd name="connsiteY31" fmla="*/ 144483 h 70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5802" h="704947">
                  <a:moveTo>
                    <a:pt x="681423" y="465380"/>
                  </a:moveTo>
                  <a:lnTo>
                    <a:pt x="570743" y="354890"/>
                  </a:lnTo>
                  <a:lnTo>
                    <a:pt x="539501" y="323743"/>
                  </a:lnTo>
                  <a:lnTo>
                    <a:pt x="508354" y="354890"/>
                  </a:lnTo>
                  <a:lnTo>
                    <a:pt x="539501" y="386037"/>
                  </a:lnTo>
                  <a:lnTo>
                    <a:pt x="650086" y="496622"/>
                  </a:lnTo>
                  <a:cubicBezTo>
                    <a:pt x="667784" y="514329"/>
                    <a:pt x="667784" y="543019"/>
                    <a:pt x="650086" y="560725"/>
                  </a:cubicBezTo>
                  <a:lnTo>
                    <a:pt x="562456" y="648070"/>
                  </a:lnTo>
                  <a:cubicBezTo>
                    <a:pt x="544968" y="665691"/>
                    <a:pt x="516498" y="665796"/>
                    <a:pt x="498829" y="648308"/>
                  </a:cubicBezTo>
                  <a:cubicBezTo>
                    <a:pt x="498829" y="648232"/>
                    <a:pt x="498734" y="648146"/>
                    <a:pt x="498639" y="648070"/>
                  </a:cubicBezTo>
                  <a:lnTo>
                    <a:pt x="356907" y="506338"/>
                  </a:lnTo>
                  <a:lnTo>
                    <a:pt x="325760" y="537485"/>
                  </a:lnTo>
                  <a:lnTo>
                    <a:pt x="467492" y="679312"/>
                  </a:lnTo>
                  <a:cubicBezTo>
                    <a:pt x="484160" y="696209"/>
                    <a:pt x="506983" y="705658"/>
                    <a:pt x="530738" y="705506"/>
                  </a:cubicBezTo>
                  <a:cubicBezTo>
                    <a:pt x="554407" y="705658"/>
                    <a:pt x="577125" y="696200"/>
                    <a:pt x="593698" y="679312"/>
                  </a:cubicBezTo>
                  <a:lnTo>
                    <a:pt x="681328" y="591967"/>
                  </a:lnTo>
                  <a:cubicBezTo>
                    <a:pt x="716085" y="556944"/>
                    <a:pt x="716132" y="500451"/>
                    <a:pt x="681423" y="465380"/>
                  </a:cubicBezTo>
                  <a:close/>
                  <a:moveTo>
                    <a:pt x="146690" y="56853"/>
                  </a:moveTo>
                  <a:cubicBezTo>
                    <a:pt x="164311" y="39241"/>
                    <a:pt x="192886" y="39241"/>
                    <a:pt x="210508" y="56853"/>
                  </a:cubicBezTo>
                  <a:lnTo>
                    <a:pt x="357002" y="203347"/>
                  </a:lnTo>
                  <a:lnTo>
                    <a:pt x="388149" y="172105"/>
                  </a:lnTo>
                  <a:lnTo>
                    <a:pt x="241654" y="25706"/>
                  </a:lnTo>
                  <a:cubicBezTo>
                    <a:pt x="206316" y="-7822"/>
                    <a:pt x="150881" y="-7822"/>
                    <a:pt x="115543" y="25706"/>
                  </a:cubicBezTo>
                  <a:lnTo>
                    <a:pt x="27913" y="113336"/>
                  </a:lnTo>
                  <a:cubicBezTo>
                    <a:pt x="-6949" y="147845"/>
                    <a:pt x="-7139" y="204052"/>
                    <a:pt x="27341" y="238876"/>
                  </a:cubicBezTo>
                  <a:cubicBezTo>
                    <a:pt x="27532" y="239066"/>
                    <a:pt x="27723" y="239257"/>
                    <a:pt x="27913" y="239447"/>
                  </a:cubicBezTo>
                  <a:lnTo>
                    <a:pt x="143166" y="354795"/>
                  </a:lnTo>
                  <a:lnTo>
                    <a:pt x="174312" y="385942"/>
                  </a:lnTo>
                  <a:lnTo>
                    <a:pt x="205555" y="354795"/>
                  </a:lnTo>
                  <a:lnTo>
                    <a:pt x="174312" y="323648"/>
                  </a:lnTo>
                  <a:lnTo>
                    <a:pt x="59060" y="208300"/>
                  </a:lnTo>
                  <a:cubicBezTo>
                    <a:pt x="41439" y="190670"/>
                    <a:pt x="41439" y="162114"/>
                    <a:pt x="59060" y="144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5C10DBF-525D-4A81-B9C6-1D1BBF7DE039}"/>
                </a:ext>
              </a:extLst>
            </p:cNvPr>
            <p:cNvSpPr/>
            <p:nvPr/>
          </p:nvSpPr>
          <p:spPr>
            <a:xfrm>
              <a:off x="17923716" y="2092616"/>
              <a:ext cx="144780" cy="144813"/>
            </a:xfrm>
            <a:custGeom>
              <a:avLst/>
              <a:gdLst>
                <a:gd name="connsiteX0" fmla="*/ 23674 w 144780"/>
                <a:gd name="connsiteY0" fmla="*/ 145373 h 144813"/>
                <a:gd name="connsiteX1" fmla="*/ 8053 w 144780"/>
                <a:gd name="connsiteY1" fmla="*/ 138991 h 144813"/>
                <a:gd name="connsiteX2" fmla="*/ 8053 w 144780"/>
                <a:gd name="connsiteY2" fmla="*/ 107749 h 144813"/>
                <a:gd name="connsiteX3" fmla="*/ 108733 w 144780"/>
                <a:gd name="connsiteY3" fmla="*/ 7070 h 144813"/>
                <a:gd name="connsiteX4" fmla="*/ 139879 w 144780"/>
                <a:gd name="connsiteY4" fmla="*/ 6946 h 144813"/>
                <a:gd name="connsiteX5" fmla="*/ 139974 w 144780"/>
                <a:gd name="connsiteY5" fmla="*/ 7070 h 144813"/>
                <a:gd name="connsiteX6" fmla="*/ 139974 w 144780"/>
                <a:gd name="connsiteY6" fmla="*/ 38216 h 144813"/>
                <a:gd name="connsiteX7" fmla="*/ 39200 w 144780"/>
                <a:gd name="connsiteY7" fmla="*/ 138991 h 144813"/>
                <a:gd name="connsiteX8" fmla="*/ 23674 w 144780"/>
                <a:gd name="connsiteY8" fmla="*/ 145373 h 14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780" h="144813">
                  <a:moveTo>
                    <a:pt x="23674" y="145373"/>
                  </a:moveTo>
                  <a:cubicBezTo>
                    <a:pt x="17864" y="145420"/>
                    <a:pt x="12244" y="143115"/>
                    <a:pt x="8053" y="138991"/>
                  </a:cubicBezTo>
                  <a:cubicBezTo>
                    <a:pt x="-520" y="130342"/>
                    <a:pt x="-520" y="116398"/>
                    <a:pt x="8053" y="107749"/>
                  </a:cubicBezTo>
                  <a:lnTo>
                    <a:pt x="108733" y="7070"/>
                  </a:lnTo>
                  <a:cubicBezTo>
                    <a:pt x="117304" y="-1560"/>
                    <a:pt x="131211" y="-1617"/>
                    <a:pt x="139879" y="6946"/>
                  </a:cubicBezTo>
                  <a:cubicBezTo>
                    <a:pt x="139879" y="6984"/>
                    <a:pt x="139974" y="7031"/>
                    <a:pt x="139974" y="7070"/>
                  </a:cubicBezTo>
                  <a:cubicBezTo>
                    <a:pt x="148546" y="15690"/>
                    <a:pt x="148546" y="29596"/>
                    <a:pt x="139974" y="38216"/>
                  </a:cubicBezTo>
                  <a:lnTo>
                    <a:pt x="39200" y="138991"/>
                  </a:lnTo>
                  <a:cubicBezTo>
                    <a:pt x="35103" y="143106"/>
                    <a:pt x="29484" y="145401"/>
                    <a:pt x="23674" y="1453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D88CE0C-1451-4DF2-B332-EF1BF3607F1A}"/>
                </a:ext>
              </a:extLst>
            </p:cNvPr>
            <p:cNvSpPr/>
            <p:nvPr/>
          </p:nvSpPr>
          <p:spPr>
            <a:xfrm>
              <a:off x="18272557" y="2441231"/>
              <a:ext cx="144832" cy="144812"/>
            </a:xfrm>
            <a:custGeom>
              <a:avLst/>
              <a:gdLst>
                <a:gd name="connsiteX0" fmla="*/ 23638 w 144832"/>
                <a:gd name="connsiteY0" fmla="*/ 145372 h 144812"/>
                <a:gd name="connsiteX1" fmla="*/ 8112 w 144832"/>
                <a:gd name="connsiteY1" fmla="*/ 138896 h 144812"/>
                <a:gd name="connsiteX2" fmla="*/ 7922 w 144832"/>
                <a:gd name="connsiteY2" fmla="*/ 107911 h 144812"/>
                <a:gd name="connsiteX3" fmla="*/ 8112 w 144832"/>
                <a:gd name="connsiteY3" fmla="*/ 107749 h 144812"/>
                <a:gd name="connsiteX4" fmla="*/ 108792 w 144832"/>
                <a:gd name="connsiteY4" fmla="*/ 7070 h 144812"/>
                <a:gd name="connsiteX5" fmla="*/ 139910 w 144832"/>
                <a:gd name="connsiteY5" fmla="*/ 6946 h 144812"/>
                <a:gd name="connsiteX6" fmla="*/ 140034 w 144832"/>
                <a:gd name="connsiteY6" fmla="*/ 7070 h 144812"/>
                <a:gd name="connsiteX7" fmla="*/ 140034 w 144832"/>
                <a:gd name="connsiteY7" fmla="*/ 38216 h 144812"/>
                <a:gd name="connsiteX8" fmla="*/ 39259 w 144832"/>
                <a:gd name="connsiteY8" fmla="*/ 138896 h 144812"/>
                <a:gd name="connsiteX9" fmla="*/ 23638 w 144832"/>
                <a:gd name="connsiteY9" fmla="*/ 145372 h 14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832" h="144812">
                  <a:moveTo>
                    <a:pt x="23638" y="145372"/>
                  </a:moveTo>
                  <a:cubicBezTo>
                    <a:pt x="17799" y="145411"/>
                    <a:pt x="12199" y="143068"/>
                    <a:pt x="8112" y="138896"/>
                  </a:cubicBezTo>
                  <a:cubicBezTo>
                    <a:pt x="-460" y="130390"/>
                    <a:pt x="-555" y="116512"/>
                    <a:pt x="7922" y="107911"/>
                  </a:cubicBezTo>
                  <a:cubicBezTo>
                    <a:pt x="8017" y="107863"/>
                    <a:pt x="8017" y="107806"/>
                    <a:pt x="8112" y="107749"/>
                  </a:cubicBezTo>
                  <a:lnTo>
                    <a:pt x="108792" y="7070"/>
                  </a:lnTo>
                  <a:cubicBezTo>
                    <a:pt x="117345" y="-1560"/>
                    <a:pt x="131280" y="-1617"/>
                    <a:pt x="139910" y="6946"/>
                  </a:cubicBezTo>
                  <a:cubicBezTo>
                    <a:pt x="139948" y="6984"/>
                    <a:pt x="139995" y="7031"/>
                    <a:pt x="140034" y="7070"/>
                  </a:cubicBezTo>
                  <a:cubicBezTo>
                    <a:pt x="148597" y="15690"/>
                    <a:pt x="148597" y="29596"/>
                    <a:pt x="140034" y="38216"/>
                  </a:cubicBezTo>
                  <a:lnTo>
                    <a:pt x="39259" y="138896"/>
                  </a:lnTo>
                  <a:cubicBezTo>
                    <a:pt x="35144" y="143087"/>
                    <a:pt x="29506" y="145420"/>
                    <a:pt x="23638" y="1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446230A-80D6-40B1-BFE6-09E11F11A263}"/>
                </a:ext>
              </a:extLst>
            </p:cNvPr>
            <p:cNvSpPr/>
            <p:nvPr/>
          </p:nvSpPr>
          <p:spPr>
            <a:xfrm>
              <a:off x="17830449" y="2057787"/>
              <a:ext cx="626525" cy="626650"/>
            </a:xfrm>
            <a:custGeom>
              <a:avLst/>
              <a:gdLst>
                <a:gd name="connsiteX0" fmla="*/ 603286 w 626525"/>
                <a:gd name="connsiteY0" fmla="*/ 68474 h 626650"/>
                <a:gd name="connsiteX1" fmla="*/ 584236 w 626525"/>
                <a:gd name="connsiteY1" fmla="*/ 44661 h 626650"/>
                <a:gd name="connsiteX2" fmla="*/ 534325 w 626525"/>
                <a:gd name="connsiteY2" fmla="*/ 11609 h 626650"/>
                <a:gd name="connsiteX3" fmla="*/ 528420 w 626525"/>
                <a:gd name="connsiteY3" fmla="*/ 9799 h 626650"/>
                <a:gd name="connsiteX4" fmla="*/ 506417 w 626525"/>
                <a:gd name="connsiteY4" fmla="*/ 3227 h 626650"/>
                <a:gd name="connsiteX5" fmla="*/ 478509 w 626525"/>
                <a:gd name="connsiteY5" fmla="*/ 560 h 626650"/>
                <a:gd name="connsiteX6" fmla="*/ 477366 w 626525"/>
                <a:gd name="connsiteY6" fmla="*/ 560 h 626650"/>
                <a:gd name="connsiteX7" fmla="*/ 448124 w 626525"/>
                <a:gd name="connsiteY7" fmla="*/ 3418 h 626650"/>
                <a:gd name="connsiteX8" fmla="*/ 432503 w 626525"/>
                <a:gd name="connsiteY8" fmla="*/ 7990 h 626650"/>
                <a:gd name="connsiteX9" fmla="*/ 420025 w 626525"/>
                <a:gd name="connsiteY9" fmla="*/ 11800 h 626650"/>
                <a:gd name="connsiteX10" fmla="*/ 405547 w 626525"/>
                <a:gd name="connsiteY10" fmla="*/ 19420 h 626650"/>
                <a:gd name="connsiteX11" fmla="*/ 393641 w 626525"/>
                <a:gd name="connsiteY11" fmla="*/ 25706 h 626650"/>
                <a:gd name="connsiteX12" fmla="*/ 385640 w 626525"/>
                <a:gd name="connsiteY12" fmla="*/ 32279 h 626650"/>
                <a:gd name="connsiteX13" fmla="*/ 370305 w 626525"/>
                <a:gd name="connsiteY13" fmla="*/ 44852 h 626650"/>
                <a:gd name="connsiteX14" fmla="*/ 47598 w 626525"/>
                <a:gd name="connsiteY14" fmla="*/ 367463 h 626650"/>
                <a:gd name="connsiteX15" fmla="*/ 12069 w 626525"/>
                <a:gd name="connsiteY15" fmla="*/ 444235 h 626650"/>
                <a:gd name="connsiteX16" fmla="*/ 1783 w 626525"/>
                <a:gd name="connsiteY16" fmla="*/ 566060 h 626650"/>
                <a:gd name="connsiteX17" fmla="*/ 18261 w 626525"/>
                <a:gd name="connsiteY17" fmla="*/ 610732 h 626650"/>
                <a:gd name="connsiteX18" fmla="*/ 58266 w 626525"/>
                <a:gd name="connsiteY18" fmla="*/ 627210 h 626650"/>
                <a:gd name="connsiteX19" fmla="*/ 62933 w 626525"/>
                <a:gd name="connsiteY19" fmla="*/ 627210 h 626650"/>
                <a:gd name="connsiteX20" fmla="*/ 184948 w 626525"/>
                <a:gd name="connsiteY20" fmla="*/ 616923 h 626650"/>
                <a:gd name="connsiteX21" fmla="*/ 261148 w 626525"/>
                <a:gd name="connsiteY21" fmla="*/ 581300 h 626650"/>
                <a:gd name="connsiteX22" fmla="*/ 303249 w 626525"/>
                <a:gd name="connsiteY22" fmla="*/ 539294 h 626650"/>
                <a:gd name="connsiteX23" fmla="*/ 334396 w 626525"/>
                <a:gd name="connsiteY23" fmla="*/ 508052 h 626650"/>
                <a:gd name="connsiteX24" fmla="*/ 485843 w 626525"/>
                <a:gd name="connsiteY24" fmla="*/ 356605 h 626650"/>
                <a:gd name="connsiteX25" fmla="*/ 517085 w 626525"/>
                <a:gd name="connsiteY25" fmla="*/ 325458 h 626650"/>
                <a:gd name="connsiteX26" fmla="*/ 583760 w 626525"/>
                <a:gd name="connsiteY26" fmla="*/ 258783 h 626650"/>
                <a:gd name="connsiteX27" fmla="*/ 628146 w 626525"/>
                <a:gd name="connsiteY27" fmla="*/ 151722 h 626650"/>
                <a:gd name="connsiteX28" fmla="*/ 603286 w 626525"/>
                <a:gd name="connsiteY28" fmla="*/ 68474 h 626650"/>
                <a:gd name="connsiteX29" fmla="*/ 401356 w 626525"/>
                <a:gd name="connsiteY29" fmla="*/ 75903 h 626650"/>
                <a:gd name="connsiteX30" fmla="*/ 544898 w 626525"/>
                <a:gd name="connsiteY30" fmla="*/ 69521 h 626650"/>
                <a:gd name="connsiteX31" fmla="*/ 552613 w 626525"/>
                <a:gd name="connsiteY31" fmla="*/ 75903 h 626650"/>
                <a:gd name="connsiteX32" fmla="*/ 576330 w 626525"/>
                <a:gd name="connsiteY32" fmla="*/ 111717 h 626650"/>
                <a:gd name="connsiteX33" fmla="*/ 584046 w 626525"/>
                <a:gd name="connsiteY33" fmla="*/ 151817 h 626650"/>
                <a:gd name="connsiteX34" fmla="*/ 552709 w 626525"/>
                <a:gd name="connsiteY34" fmla="*/ 227255 h 626650"/>
                <a:gd name="connsiteX35" fmla="*/ 512227 w 626525"/>
                <a:gd name="connsiteY35" fmla="*/ 267737 h 626650"/>
                <a:gd name="connsiteX36" fmla="*/ 360875 w 626525"/>
                <a:gd name="connsiteY36" fmla="*/ 116384 h 626650"/>
                <a:gd name="connsiteX37" fmla="*/ 303249 w 626525"/>
                <a:gd name="connsiteY37" fmla="*/ 476810 h 626650"/>
                <a:gd name="connsiteX38" fmla="*/ 230002 w 626525"/>
                <a:gd name="connsiteY38" fmla="*/ 550058 h 626650"/>
                <a:gd name="connsiteX39" fmla="*/ 180852 w 626525"/>
                <a:gd name="connsiteY39" fmla="*/ 573013 h 626650"/>
                <a:gd name="connsiteX40" fmla="*/ 58838 w 626525"/>
                <a:gd name="connsiteY40" fmla="*/ 582538 h 626650"/>
                <a:gd name="connsiteX41" fmla="*/ 49313 w 626525"/>
                <a:gd name="connsiteY41" fmla="*/ 579014 h 626650"/>
                <a:gd name="connsiteX42" fmla="*/ 45788 w 626525"/>
                <a:gd name="connsiteY42" fmla="*/ 569489 h 626650"/>
                <a:gd name="connsiteX43" fmla="*/ 55313 w 626525"/>
                <a:gd name="connsiteY43" fmla="*/ 447378 h 626650"/>
                <a:gd name="connsiteX44" fmla="*/ 78268 w 626525"/>
                <a:gd name="connsiteY44" fmla="*/ 398324 h 626650"/>
                <a:gd name="connsiteX45" fmla="*/ 329347 w 626525"/>
                <a:gd name="connsiteY45" fmla="*/ 147245 h 626650"/>
                <a:gd name="connsiteX46" fmla="*/ 480795 w 626525"/>
                <a:gd name="connsiteY46" fmla="*/ 298693 h 626650"/>
                <a:gd name="connsiteX47" fmla="*/ 454411 w 626525"/>
                <a:gd name="connsiteY47" fmla="*/ 325077 h 6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26525" h="626650">
                  <a:moveTo>
                    <a:pt x="603286" y="68474"/>
                  </a:moveTo>
                  <a:cubicBezTo>
                    <a:pt x="597743" y="59920"/>
                    <a:pt x="591361" y="51948"/>
                    <a:pt x="584236" y="44661"/>
                  </a:cubicBezTo>
                  <a:cubicBezTo>
                    <a:pt x="569977" y="30421"/>
                    <a:pt x="553004" y="19182"/>
                    <a:pt x="534325" y="11609"/>
                  </a:cubicBezTo>
                  <a:cubicBezTo>
                    <a:pt x="532420" y="10847"/>
                    <a:pt x="530420" y="10466"/>
                    <a:pt x="528420" y="9799"/>
                  </a:cubicBezTo>
                  <a:cubicBezTo>
                    <a:pt x="521257" y="7066"/>
                    <a:pt x="513904" y="4866"/>
                    <a:pt x="506417" y="3227"/>
                  </a:cubicBezTo>
                  <a:cubicBezTo>
                    <a:pt x="497216" y="1484"/>
                    <a:pt x="487872" y="589"/>
                    <a:pt x="478509" y="560"/>
                  </a:cubicBezTo>
                  <a:lnTo>
                    <a:pt x="477366" y="560"/>
                  </a:lnTo>
                  <a:cubicBezTo>
                    <a:pt x="467546" y="560"/>
                    <a:pt x="457754" y="1513"/>
                    <a:pt x="448124" y="3418"/>
                  </a:cubicBezTo>
                  <a:cubicBezTo>
                    <a:pt x="442790" y="4656"/>
                    <a:pt x="437646" y="6180"/>
                    <a:pt x="432503" y="7990"/>
                  </a:cubicBezTo>
                  <a:cubicBezTo>
                    <a:pt x="428312" y="9323"/>
                    <a:pt x="424121" y="10085"/>
                    <a:pt x="420025" y="11800"/>
                  </a:cubicBezTo>
                  <a:cubicBezTo>
                    <a:pt x="415072" y="14038"/>
                    <a:pt x="410214" y="16581"/>
                    <a:pt x="405547" y="19420"/>
                  </a:cubicBezTo>
                  <a:cubicBezTo>
                    <a:pt x="401642" y="21515"/>
                    <a:pt x="397451" y="23230"/>
                    <a:pt x="393641" y="25706"/>
                  </a:cubicBezTo>
                  <a:cubicBezTo>
                    <a:pt x="389831" y="28183"/>
                    <a:pt x="388402" y="30183"/>
                    <a:pt x="385640" y="32279"/>
                  </a:cubicBezTo>
                  <a:cubicBezTo>
                    <a:pt x="380306" y="36146"/>
                    <a:pt x="375162" y="40346"/>
                    <a:pt x="370305" y="44852"/>
                  </a:cubicBezTo>
                  <a:lnTo>
                    <a:pt x="47598" y="367463"/>
                  </a:lnTo>
                  <a:cubicBezTo>
                    <a:pt x="27024" y="388037"/>
                    <a:pt x="14451" y="415250"/>
                    <a:pt x="12069" y="444235"/>
                  </a:cubicBezTo>
                  <a:lnTo>
                    <a:pt x="1783" y="566060"/>
                  </a:lnTo>
                  <a:cubicBezTo>
                    <a:pt x="545" y="582643"/>
                    <a:pt x="6545" y="598949"/>
                    <a:pt x="18261" y="610732"/>
                  </a:cubicBezTo>
                  <a:cubicBezTo>
                    <a:pt x="28834" y="621314"/>
                    <a:pt x="43312" y="627248"/>
                    <a:pt x="58266" y="627210"/>
                  </a:cubicBezTo>
                  <a:lnTo>
                    <a:pt x="62933" y="627210"/>
                  </a:lnTo>
                  <a:lnTo>
                    <a:pt x="184948" y="616923"/>
                  </a:lnTo>
                  <a:cubicBezTo>
                    <a:pt x="213714" y="614418"/>
                    <a:pt x="240765" y="601797"/>
                    <a:pt x="261148" y="581300"/>
                  </a:cubicBezTo>
                  <a:lnTo>
                    <a:pt x="303249" y="539294"/>
                  </a:lnTo>
                  <a:lnTo>
                    <a:pt x="334396" y="508052"/>
                  </a:lnTo>
                  <a:lnTo>
                    <a:pt x="485843" y="356605"/>
                  </a:lnTo>
                  <a:lnTo>
                    <a:pt x="517085" y="325458"/>
                  </a:lnTo>
                  <a:lnTo>
                    <a:pt x="583760" y="258783"/>
                  </a:lnTo>
                  <a:cubicBezTo>
                    <a:pt x="612345" y="230513"/>
                    <a:pt x="628346" y="191927"/>
                    <a:pt x="628146" y="151722"/>
                  </a:cubicBezTo>
                  <a:cubicBezTo>
                    <a:pt x="628318" y="122119"/>
                    <a:pt x="619670" y="93134"/>
                    <a:pt x="603286" y="68474"/>
                  </a:cubicBezTo>
                  <a:close/>
                  <a:moveTo>
                    <a:pt x="401356" y="75903"/>
                  </a:moveTo>
                  <a:cubicBezTo>
                    <a:pt x="440981" y="38346"/>
                    <a:pt x="502131" y="35631"/>
                    <a:pt x="544898" y="69521"/>
                  </a:cubicBezTo>
                  <a:cubicBezTo>
                    <a:pt x="547470" y="71712"/>
                    <a:pt x="550232" y="73522"/>
                    <a:pt x="552613" y="75903"/>
                  </a:cubicBezTo>
                  <a:cubicBezTo>
                    <a:pt x="562862" y="86114"/>
                    <a:pt x="570930" y="98296"/>
                    <a:pt x="576330" y="111717"/>
                  </a:cubicBezTo>
                  <a:cubicBezTo>
                    <a:pt x="581446" y="124471"/>
                    <a:pt x="584065" y="138082"/>
                    <a:pt x="584046" y="151817"/>
                  </a:cubicBezTo>
                  <a:cubicBezTo>
                    <a:pt x="584132" y="180145"/>
                    <a:pt x="572835" y="207320"/>
                    <a:pt x="552709" y="227255"/>
                  </a:cubicBezTo>
                  <a:lnTo>
                    <a:pt x="512227" y="267737"/>
                  </a:lnTo>
                  <a:lnTo>
                    <a:pt x="360875" y="116384"/>
                  </a:lnTo>
                  <a:close/>
                  <a:moveTo>
                    <a:pt x="303249" y="476810"/>
                  </a:moveTo>
                  <a:lnTo>
                    <a:pt x="230002" y="550058"/>
                  </a:lnTo>
                  <a:cubicBezTo>
                    <a:pt x="216857" y="563240"/>
                    <a:pt x="199427" y="571365"/>
                    <a:pt x="180852" y="573013"/>
                  </a:cubicBezTo>
                  <a:lnTo>
                    <a:pt x="58838" y="582538"/>
                  </a:lnTo>
                  <a:cubicBezTo>
                    <a:pt x="55313" y="582757"/>
                    <a:pt x="51884" y="581471"/>
                    <a:pt x="49313" y="579014"/>
                  </a:cubicBezTo>
                  <a:cubicBezTo>
                    <a:pt x="46741" y="576528"/>
                    <a:pt x="45502" y="573032"/>
                    <a:pt x="45788" y="569489"/>
                  </a:cubicBezTo>
                  <a:lnTo>
                    <a:pt x="55313" y="447378"/>
                  </a:lnTo>
                  <a:cubicBezTo>
                    <a:pt x="57027" y="428843"/>
                    <a:pt x="65124" y="411488"/>
                    <a:pt x="78268" y="398324"/>
                  </a:cubicBezTo>
                  <a:lnTo>
                    <a:pt x="329347" y="147245"/>
                  </a:lnTo>
                  <a:lnTo>
                    <a:pt x="480795" y="298693"/>
                  </a:lnTo>
                  <a:lnTo>
                    <a:pt x="454411" y="325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3183A754-2D4D-42BA-9E08-A76EE25C7AF4}"/>
              </a:ext>
            </a:extLst>
          </p:cNvPr>
          <p:cNvGrpSpPr/>
          <p:nvPr/>
        </p:nvGrpSpPr>
        <p:grpSpPr>
          <a:xfrm>
            <a:off x="3546143" y="3957157"/>
            <a:ext cx="705517" cy="705231"/>
            <a:chOff x="13296413" y="3253830"/>
            <a:chExt cx="705517" cy="705231"/>
          </a:xfrm>
        </p:grpSpPr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95CD78E-8AC1-4C0F-BED9-7903721BC40F}"/>
                </a:ext>
              </a:extLst>
            </p:cNvPr>
            <p:cNvSpPr/>
            <p:nvPr/>
          </p:nvSpPr>
          <p:spPr>
            <a:xfrm>
              <a:off x="13296413" y="3253830"/>
              <a:ext cx="705517" cy="705231"/>
            </a:xfrm>
            <a:custGeom>
              <a:avLst/>
              <a:gdLst>
                <a:gd name="connsiteX0" fmla="*/ 269081 w 705517"/>
                <a:gd name="connsiteY0" fmla="*/ 0 h 705231"/>
                <a:gd name="connsiteX1" fmla="*/ 343812 w 705517"/>
                <a:gd name="connsiteY1" fmla="*/ 30997 h 705231"/>
                <a:gd name="connsiteX2" fmla="*/ 352933 w 705517"/>
                <a:gd name="connsiteY2" fmla="*/ 44518 h 705231"/>
                <a:gd name="connsiteX3" fmla="*/ 361796 w 705517"/>
                <a:gd name="connsiteY3" fmla="*/ 31378 h 705231"/>
                <a:gd name="connsiteX4" fmla="*/ 436531 w 705517"/>
                <a:gd name="connsiteY4" fmla="*/ 381 h 705231"/>
                <a:gd name="connsiteX5" fmla="*/ 538163 w 705517"/>
                <a:gd name="connsiteY5" fmla="*/ 78105 h 705231"/>
                <a:gd name="connsiteX6" fmla="*/ 571309 w 705517"/>
                <a:gd name="connsiteY6" fmla="*/ 73248 h 705231"/>
                <a:gd name="connsiteX7" fmla="*/ 685609 w 705517"/>
                <a:gd name="connsiteY7" fmla="*/ 187548 h 705231"/>
                <a:gd name="connsiteX8" fmla="*/ 656368 w 705517"/>
                <a:gd name="connsiteY8" fmla="*/ 263748 h 705231"/>
                <a:gd name="connsiteX9" fmla="*/ 705517 w 705517"/>
                <a:gd name="connsiteY9" fmla="*/ 352997 h 705231"/>
                <a:gd name="connsiteX10" fmla="*/ 656368 w 705517"/>
                <a:gd name="connsiteY10" fmla="*/ 442246 h 705231"/>
                <a:gd name="connsiteX11" fmla="*/ 685609 w 705517"/>
                <a:gd name="connsiteY11" fmla="*/ 518446 h 705231"/>
                <a:gd name="connsiteX12" fmla="*/ 571309 w 705517"/>
                <a:gd name="connsiteY12" fmla="*/ 632746 h 705231"/>
                <a:gd name="connsiteX13" fmla="*/ 538163 w 705517"/>
                <a:gd name="connsiteY13" fmla="*/ 627888 h 705231"/>
                <a:gd name="connsiteX14" fmla="*/ 436531 w 705517"/>
                <a:gd name="connsiteY14" fmla="*/ 705231 h 705231"/>
                <a:gd name="connsiteX15" fmla="*/ 361800 w 705517"/>
                <a:gd name="connsiteY15" fmla="*/ 674237 h 705231"/>
                <a:gd name="connsiteX16" fmla="*/ 352813 w 705517"/>
                <a:gd name="connsiteY16" fmla="*/ 660913 h 705231"/>
                <a:gd name="connsiteX17" fmla="*/ 344018 w 705517"/>
                <a:gd name="connsiteY17" fmla="*/ 674034 h 705231"/>
                <a:gd name="connsiteX18" fmla="*/ 269272 w 705517"/>
                <a:gd name="connsiteY18" fmla="*/ 705231 h 705231"/>
                <a:gd name="connsiteX19" fmla="*/ 269081 w 705517"/>
                <a:gd name="connsiteY19" fmla="*/ 705231 h 705231"/>
                <a:gd name="connsiteX20" fmla="*/ 167450 w 705517"/>
                <a:gd name="connsiteY20" fmla="*/ 627507 h 705231"/>
                <a:gd name="connsiteX21" fmla="*/ 134302 w 705517"/>
                <a:gd name="connsiteY21" fmla="*/ 632365 h 705231"/>
                <a:gd name="connsiteX22" fmla="*/ 20002 w 705517"/>
                <a:gd name="connsiteY22" fmla="*/ 518065 h 705231"/>
                <a:gd name="connsiteX23" fmla="*/ 49149 w 705517"/>
                <a:gd name="connsiteY23" fmla="*/ 441865 h 705231"/>
                <a:gd name="connsiteX24" fmla="*/ 0 w 705517"/>
                <a:gd name="connsiteY24" fmla="*/ 352616 h 705231"/>
                <a:gd name="connsiteX25" fmla="*/ 49149 w 705517"/>
                <a:gd name="connsiteY25" fmla="*/ 263366 h 705231"/>
                <a:gd name="connsiteX26" fmla="*/ 20002 w 705517"/>
                <a:gd name="connsiteY26" fmla="*/ 187166 h 705231"/>
                <a:gd name="connsiteX27" fmla="*/ 134302 w 705517"/>
                <a:gd name="connsiteY27" fmla="*/ 72866 h 705231"/>
                <a:gd name="connsiteX28" fmla="*/ 167450 w 705517"/>
                <a:gd name="connsiteY28" fmla="*/ 77724 h 705231"/>
                <a:gd name="connsiteX29" fmla="*/ 269081 w 705517"/>
                <a:gd name="connsiteY29" fmla="*/ 0 h 705231"/>
                <a:gd name="connsiteX30" fmla="*/ 268891 w 705517"/>
                <a:gd name="connsiteY30" fmla="*/ 44482 h 705231"/>
                <a:gd name="connsiteX31" fmla="*/ 207550 w 705517"/>
                <a:gd name="connsiteY31" fmla="*/ 106109 h 705231"/>
                <a:gd name="connsiteX32" fmla="*/ 198025 w 705517"/>
                <a:gd name="connsiteY32" fmla="*/ 129064 h 705231"/>
                <a:gd name="connsiteX33" fmla="*/ 173641 w 705517"/>
                <a:gd name="connsiteY33" fmla="*/ 129064 h 705231"/>
                <a:gd name="connsiteX34" fmla="*/ 134302 w 705517"/>
                <a:gd name="connsiteY34" fmla="*/ 116967 h 705231"/>
                <a:gd name="connsiteX35" fmla="*/ 64389 w 705517"/>
                <a:gd name="connsiteY35" fmla="*/ 186881 h 705231"/>
                <a:gd name="connsiteX36" fmla="*/ 103727 w 705517"/>
                <a:gd name="connsiteY36" fmla="*/ 249936 h 705231"/>
                <a:gd name="connsiteX37" fmla="*/ 115824 w 705517"/>
                <a:gd name="connsiteY37" fmla="*/ 273082 h 705231"/>
                <a:gd name="connsiteX38" fmla="*/ 96774 w 705517"/>
                <a:gd name="connsiteY38" fmla="*/ 291465 h 705231"/>
                <a:gd name="connsiteX39" fmla="*/ 44006 w 705517"/>
                <a:gd name="connsiteY39" fmla="*/ 352520 h 705231"/>
                <a:gd name="connsiteX40" fmla="*/ 96774 w 705517"/>
                <a:gd name="connsiteY40" fmla="*/ 413576 h 705231"/>
                <a:gd name="connsiteX41" fmla="*/ 115824 w 705517"/>
                <a:gd name="connsiteY41" fmla="*/ 431959 h 705231"/>
                <a:gd name="connsiteX42" fmla="*/ 103727 w 705517"/>
                <a:gd name="connsiteY42" fmla="*/ 455105 h 705231"/>
                <a:gd name="connsiteX43" fmla="*/ 64389 w 705517"/>
                <a:gd name="connsiteY43" fmla="*/ 518160 h 705231"/>
                <a:gd name="connsiteX44" fmla="*/ 134302 w 705517"/>
                <a:gd name="connsiteY44" fmla="*/ 588074 h 705231"/>
                <a:gd name="connsiteX45" fmla="*/ 173545 w 705517"/>
                <a:gd name="connsiteY45" fmla="*/ 575977 h 705231"/>
                <a:gd name="connsiteX46" fmla="*/ 186023 w 705517"/>
                <a:gd name="connsiteY46" fmla="*/ 572453 h 705231"/>
                <a:gd name="connsiteX47" fmla="*/ 197929 w 705517"/>
                <a:gd name="connsiteY47" fmla="*/ 575977 h 705231"/>
                <a:gd name="connsiteX48" fmla="*/ 207454 w 705517"/>
                <a:gd name="connsiteY48" fmla="*/ 598361 h 705231"/>
                <a:gd name="connsiteX49" fmla="*/ 268595 w 705517"/>
                <a:gd name="connsiteY49" fmla="*/ 661222 h 705231"/>
                <a:gd name="connsiteX50" fmla="*/ 268891 w 705517"/>
                <a:gd name="connsiteY50" fmla="*/ 661226 h 705231"/>
                <a:gd name="connsiteX51" fmla="*/ 330613 w 705517"/>
                <a:gd name="connsiteY51" fmla="*/ 599504 h 705231"/>
                <a:gd name="connsiteX52" fmla="*/ 330613 w 705517"/>
                <a:gd name="connsiteY52" fmla="*/ 507017 h 705231"/>
                <a:gd name="connsiteX53" fmla="*/ 374809 w 705517"/>
                <a:gd name="connsiteY53" fmla="*/ 507017 h 705231"/>
                <a:gd name="connsiteX54" fmla="*/ 374809 w 705517"/>
                <a:gd name="connsiteY54" fmla="*/ 599123 h 705231"/>
                <a:gd name="connsiteX55" fmla="*/ 374809 w 705517"/>
                <a:gd name="connsiteY55" fmla="*/ 599504 h 705231"/>
                <a:gd name="connsiteX56" fmla="*/ 436531 w 705517"/>
                <a:gd name="connsiteY56" fmla="*/ 661226 h 705231"/>
                <a:gd name="connsiteX57" fmla="*/ 497872 w 705517"/>
                <a:gd name="connsiteY57" fmla="*/ 599504 h 705231"/>
                <a:gd name="connsiteX58" fmla="*/ 507397 w 705517"/>
                <a:gd name="connsiteY58" fmla="*/ 576644 h 705231"/>
                <a:gd name="connsiteX59" fmla="*/ 531590 w 705517"/>
                <a:gd name="connsiteY59" fmla="*/ 576644 h 705231"/>
                <a:gd name="connsiteX60" fmla="*/ 570929 w 705517"/>
                <a:gd name="connsiteY60" fmla="*/ 588645 h 705231"/>
                <a:gd name="connsiteX61" fmla="*/ 640842 w 705517"/>
                <a:gd name="connsiteY61" fmla="*/ 518732 h 705231"/>
                <a:gd name="connsiteX62" fmla="*/ 601503 w 705517"/>
                <a:gd name="connsiteY62" fmla="*/ 455676 h 705231"/>
                <a:gd name="connsiteX63" fmla="*/ 589407 w 705517"/>
                <a:gd name="connsiteY63" fmla="*/ 432531 h 705231"/>
                <a:gd name="connsiteX64" fmla="*/ 608457 w 705517"/>
                <a:gd name="connsiteY64" fmla="*/ 414147 h 705231"/>
                <a:gd name="connsiteX65" fmla="*/ 661321 w 705517"/>
                <a:gd name="connsiteY65" fmla="*/ 353092 h 705231"/>
                <a:gd name="connsiteX66" fmla="*/ 608457 w 705517"/>
                <a:gd name="connsiteY66" fmla="*/ 292037 h 705231"/>
                <a:gd name="connsiteX67" fmla="*/ 589407 w 705517"/>
                <a:gd name="connsiteY67" fmla="*/ 273654 h 705231"/>
                <a:gd name="connsiteX68" fmla="*/ 601503 w 705517"/>
                <a:gd name="connsiteY68" fmla="*/ 250508 h 705231"/>
                <a:gd name="connsiteX69" fmla="*/ 640842 w 705517"/>
                <a:gd name="connsiteY69" fmla="*/ 187452 h 705231"/>
                <a:gd name="connsiteX70" fmla="*/ 570929 w 705517"/>
                <a:gd name="connsiteY70" fmla="*/ 117539 h 705231"/>
                <a:gd name="connsiteX71" fmla="*/ 531590 w 705517"/>
                <a:gd name="connsiteY71" fmla="*/ 129636 h 705231"/>
                <a:gd name="connsiteX72" fmla="*/ 507397 w 705517"/>
                <a:gd name="connsiteY72" fmla="*/ 129636 h 705231"/>
                <a:gd name="connsiteX73" fmla="*/ 497872 w 705517"/>
                <a:gd name="connsiteY73" fmla="*/ 107537 h 705231"/>
                <a:gd name="connsiteX74" fmla="*/ 437112 w 705517"/>
                <a:gd name="connsiteY74" fmla="*/ 44492 h 705231"/>
                <a:gd name="connsiteX75" fmla="*/ 436531 w 705517"/>
                <a:gd name="connsiteY75" fmla="*/ 44482 h 705231"/>
                <a:gd name="connsiteX76" fmla="*/ 374809 w 705517"/>
                <a:gd name="connsiteY76" fmla="*/ 106109 h 705231"/>
                <a:gd name="connsiteX77" fmla="*/ 374809 w 705517"/>
                <a:gd name="connsiteY77" fmla="*/ 198597 h 705231"/>
                <a:gd name="connsiteX78" fmla="*/ 330613 w 705517"/>
                <a:gd name="connsiteY78" fmla="*/ 198597 h 705231"/>
                <a:gd name="connsiteX79" fmla="*/ 330613 w 705517"/>
                <a:gd name="connsiteY79" fmla="*/ 106109 h 705231"/>
                <a:gd name="connsiteX80" fmla="*/ 268891 w 705517"/>
                <a:gd name="connsiteY80" fmla="*/ 44482 h 7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5517" h="705231">
                  <a:moveTo>
                    <a:pt x="269081" y="0"/>
                  </a:moveTo>
                  <a:cubicBezTo>
                    <a:pt x="298266" y="29"/>
                    <a:pt x="324683" y="11868"/>
                    <a:pt x="343812" y="30997"/>
                  </a:cubicBezTo>
                  <a:lnTo>
                    <a:pt x="352933" y="44518"/>
                  </a:lnTo>
                  <a:lnTo>
                    <a:pt x="361796" y="31378"/>
                  </a:lnTo>
                  <a:cubicBezTo>
                    <a:pt x="380926" y="12249"/>
                    <a:pt x="407346" y="410"/>
                    <a:pt x="436531" y="381"/>
                  </a:cubicBezTo>
                  <a:cubicBezTo>
                    <a:pt x="484032" y="496"/>
                    <a:pt x="525609" y="32290"/>
                    <a:pt x="538163" y="78105"/>
                  </a:cubicBezTo>
                  <a:cubicBezTo>
                    <a:pt x="548916" y="74867"/>
                    <a:pt x="560079" y="73229"/>
                    <a:pt x="571309" y="73248"/>
                  </a:cubicBezTo>
                  <a:cubicBezTo>
                    <a:pt x="634432" y="73248"/>
                    <a:pt x="685609" y="124425"/>
                    <a:pt x="685609" y="187548"/>
                  </a:cubicBezTo>
                  <a:cubicBezTo>
                    <a:pt x="685667" y="215703"/>
                    <a:pt x="675246" y="242869"/>
                    <a:pt x="656368" y="263748"/>
                  </a:cubicBezTo>
                  <a:cubicBezTo>
                    <a:pt x="686819" y="283245"/>
                    <a:pt x="705317" y="316840"/>
                    <a:pt x="705517" y="352997"/>
                  </a:cubicBezTo>
                  <a:cubicBezTo>
                    <a:pt x="705355" y="389163"/>
                    <a:pt x="686838" y="422777"/>
                    <a:pt x="656368" y="442246"/>
                  </a:cubicBezTo>
                  <a:cubicBezTo>
                    <a:pt x="675246" y="463125"/>
                    <a:pt x="685667" y="490290"/>
                    <a:pt x="685609" y="518446"/>
                  </a:cubicBezTo>
                  <a:cubicBezTo>
                    <a:pt x="685609" y="581568"/>
                    <a:pt x="634432" y="632746"/>
                    <a:pt x="571309" y="632746"/>
                  </a:cubicBezTo>
                  <a:cubicBezTo>
                    <a:pt x="560079" y="632763"/>
                    <a:pt x="548916" y="631127"/>
                    <a:pt x="538163" y="627888"/>
                  </a:cubicBezTo>
                  <a:cubicBezTo>
                    <a:pt x="525466" y="673548"/>
                    <a:pt x="483918" y="705168"/>
                    <a:pt x="436531" y="705231"/>
                  </a:cubicBezTo>
                  <a:cubicBezTo>
                    <a:pt x="407346" y="705205"/>
                    <a:pt x="380929" y="693366"/>
                    <a:pt x="361800" y="674237"/>
                  </a:cubicBezTo>
                  <a:lnTo>
                    <a:pt x="352813" y="660913"/>
                  </a:lnTo>
                  <a:lnTo>
                    <a:pt x="344018" y="674034"/>
                  </a:lnTo>
                  <a:cubicBezTo>
                    <a:pt x="324919" y="693236"/>
                    <a:pt x="298495" y="705152"/>
                    <a:pt x="269272" y="705231"/>
                  </a:cubicBezTo>
                  <a:cubicBezTo>
                    <a:pt x="269205" y="705231"/>
                    <a:pt x="269148" y="705231"/>
                    <a:pt x="269081" y="705231"/>
                  </a:cubicBezTo>
                  <a:cubicBezTo>
                    <a:pt x="221580" y="705120"/>
                    <a:pt x="180004" y="673319"/>
                    <a:pt x="167450" y="627507"/>
                  </a:cubicBezTo>
                  <a:cubicBezTo>
                    <a:pt x="156696" y="630746"/>
                    <a:pt x="145532" y="632382"/>
                    <a:pt x="134302" y="632365"/>
                  </a:cubicBezTo>
                  <a:cubicBezTo>
                    <a:pt x="71181" y="632365"/>
                    <a:pt x="20002" y="581187"/>
                    <a:pt x="20002" y="518065"/>
                  </a:cubicBezTo>
                  <a:cubicBezTo>
                    <a:pt x="19907" y="489928"/>
                    <a:pt x="30299" y="462753"/>
                    <a:pt x="49149" y="441865"/>
                  </a:cubicBezTo>
                  <a:cubicBezTo>
                    <a:pt x="18679" y="422396"/>
                    <a:pt x="162" y="388782"/>
                    <a:pt x="0" y="352616"/>
                  </a:cubicBezTo>
                  <a:cubicBezTo>
                    <a:pt x="200" y="316459"/>
                    <a:pt x="18698" y="282864"/>
                    <a:pt x="49149" y="263366"/>
                  </a:cubicBezTo>
                  <a:cubicBezTo>
                    <a:pt x="30299" y="242478"/>
                    <a:pt x="19907" y="215303"/>
                    <a:pt x="20002" y="187166"/>
                  </a:cubicBezTo>
                  <a:cubicBezTo>
                    <a:pt x="20002" y="124044"/>
                    <a:pt x="71181" y="72866"/>
                    <a:pt x="134302" y="72866"/>
                  </a:cubicBezTo>
                  <a:cubicBezTo>
                    <a:pt x="145532" y="72847"/>
                    <a:pt x="156696" y="74486"/>
                    <a:pt x="167450" y="77724"/>
                  </a:cubicBezTo>
                  <a:cubicBezTo>
                    <a:pt x="180004" y="31909"/>
                    <a:pt x="221580" y="114"/>
                    <a:pt x="269081" y="0"/>
                  </a:cubicBezTo>
                  <a:close/>
                  <a:moveTo>
                    <a:pt x="268891" y="44482"/>
                  </a:moveTo>
                  <a:cubicBezTo>
                    <a:pt x="234944" y="44587"/>
                    <a:pt x="207493" y="72162"/>
                    <a:pt x="207550" y="106109"/>
                  </a:cubicBezTo>
                  <a:cubicBezTo>
                    <a:pt x="209102" y="114957"/>
                    <a:pt x="205388" y="123911"/>
                    <a:pt x="198025" y="129064"/>
                  </a:cubicBezTo>
                  <a:cubicBezTo>
                    <a:pt x="190643" y="133979"/>
                    <a:pt x="181023" y="133979"/>
                    <a:pt x="173641" y="129064"/>
                  </a:cubicBezTo>
                  <a:cubicBezTo>
                    <a:pt x="162049" y="121168"/>
                    <a:pt x="148333" y="116948"/>
                    <a:pt x="134302" y="116967"/>
                  </a:cubicBezTo>
                  <a:cubicBezTo>
                    <a:pt x="95688" y="116967"/>
                    <a:pt x="64389" y="148266"/>
                    <a:pt x="64389" y="186881"/>
                  </a:cubicBezTo>
                  <a:cubicBezTo>
                    <a:pt x="64341" y="213703"/>
                    <a:pt x="79620" y="238192"/>
                    <a:pt x="103727" y="249936"/>
                  </a:cubicBezTo>
                  <a:cubicBezTo>
                    <a:pt x="112395" y="254165"/>
                    <a:pt x="117300" y="263548"/>
                    <a:pt x="115824" y="273082"/>
                  </a:cubicBezTo>
                  <a:cubicBezTo>
                    <a:pt x="114309" y="282788"/>
                    <a:pt x="106528" y="290303"/>
                    <a:pt x="96774" y="291465"/>
                  </a:cubicBezTo>
                  <a:cubicBezTo>
                    <a:pt x="66532" y="296018"/>
                    <a:pt x="44139" y="321945"/>
                    <a:pt x="44006" y="352520"/>
                  </a:cubicBezTo>
                  <a:cubicBezTo>
                    <a:pt x="44091" y="383115"/>
                    <a:pt x="66513" y="409061"/>
                    <a:pt x="96774" y="413576"/>
                  </a:cubicBezTo>
                  <a:cubicBezTo>
                    <a:pt x="106509" y="414766"/>
                    <a:pt x="114281" y="422272"/>
                    <a:pt x="115824" y="431959"/>
                  </a:cubicBezTo>
                  <a:cubicBezTo>
                    <a:pt x="117338" y="441494"/>
                    <a:pt x="112423" y="450895"/>
                    <a:pt x="103727" y="455105"/>
                  </a:cubicBezTo>
                  <a:cubicBezTo>
                    <a:pt x="79620" y="466849"/>
                    <a:pt x="64341" y="491338"/>
                    <a:pt x="64389" y="518160"/>
                  </a:cubicBezTo>
                  <a:cubicBezTo>
                    <a:pt x="64389" y="556775"/>
                    <a:pt x="95688" y="588074"/>
                    <a:pt x="134302" y="588074"/>
                  </a:cubicBezTo>
                  <a:cubicBezTo>
                    <a:pt x="148314" y="588121"/>
                    <a:pt x="162001" y="583902"/>
                    <a:pt x="173545" y="575977"/>
                  </a:cubicBezTo>
                  <a:cubicBezTo>
                    <a:pt x="177279" y="573624"/>
                    <a:pt x="181613" y="572396"/>
                    <a:pt x="186023" y="572453"/>
                  </a:cubicBezTo>
                  <a:cubicBezTo>
                    <a:pt x="190243" y="572472"/>
                    <a:pt x="194377" y="573701"/>
                    <a:pt x="197929" y="575977"/>
                  </a:cubicBezTo>
                  <a:cubicBezTo>
                    <a:pt x="205359" y="580806"/>
                    <a:pt x="209122" y="589655"/>
                    <a:pt x="207454" y="598361"/>
                  </a:cubicBezTo>
                  <a:cubicBezTo>
                    <a:pt x="206978" y="632603"/>
                    <a:pt x="234353" y="660748"/>
                    <a:pt x="268595" y="661222"/>
                  </a:cubicBezTo>
                  <a:cubicBezTo>
                    <a:pt x="268691" y="661224"/>
                    <a:pt x="268795" y="661225"/>
                    <a:pt x="268891" y="661226"/>
                  </a:cubicBezTo>
                  <a:cubicBezTo>
                    <a:pt x="302962" y="661173"/>
                    <a:pt x="330555" y="633570"/>
                    <a:pt x="330613" y="599504"/>
                  </a:cubicBezTo>
                  <a:lnTo>
                    <a:pt x="330613" y="507017"/>
                  </a:lnTo>
                  <a:lnTo>
                    <a:pt x="374809" y="507017"/>
                  </a:lnTo>
                  <a:lnTo>
                    <a:pt x="374809" y="599123"/>
                  </a:lnTo>
                  <a:lnTo>
                    <a:pt x="374809" y="599504"/>
                  </a:lnTo>
                  <a:cubicBezTo>
                    <a:pt x="374856" y="633570"/>
                    <a:pt x="402460" y="661173"/>
                    <a:pt x="436531" y="661226"/>
                  </a:cubicBezTo>
                  <a:cubicBezTo>
                    <a:pt x="470488" y="661069"/>
                    <a:pt x="497929" y="633465"/>
                    <a:pt x="497872" y="599504"/>
                  </a:cubicBezTo>
                  <a:cubicBezTo>
                    <a:pt x="496358" y="590684"/>
                    <a:pt x="500072" y="581778"/>
                    <a:pt x="507397" y="576644"/>
                  </a:cubicBezTo>
                  <a:cubicBezTo>
                    <a:pt x="514712" y="571738"/>
                    <a:pt x="524275" y="571738"/>
                    <a:pt x="531590" y="576644"/>
                  </a:cubicBezTo>
                  <a:cubicBezTo>
                    <a:pt x="543210" y="584483"/>
                    <a:pt x="556908" y="588664"/>
                    <a:pt x="570929" y="588645"/>
                  </a:cubicBezTo>
                  <a:cubicBezTo>
                    <a:pt x="609543" y="588645"/>
                    <a:pt x="640842" y="557346"/>
                    <a:pt x="640842" y="518732"/>
                  </a:cubicBezTo>
                  <a:cubicBezTo>
                    <a:pt x="640937" y="491900"/>
                    <a:pt x="625640" y="467392"/>
                    <a:pt x="601503" y="455676"/>
                  </a:cubicBezTo>
                  <a:cubicBezTo>
                    <a:pt x="592807" y="451466"/>
                    <a:pt x="587893" y="442065"/>
                    <a:pt x="589407" y="432531"/>
                  </a:cubicBezTo>
                  <a:cubicBezTo>
                    <a:pt x="590950" y="422844"/>
                    <a:pt x="598722" y="415338"/>
                    <a:pt x="608457" y="414147"/>
                  </a:cubicBezTo>
                  <a:cubicBezTo>
                    <a:pt x="638737" y="409632"/>
                    <a:pt x="661188" y="383705"/>
                    <a:pt x="661321" y="353092"/>
                  </a:cubicBezTo>
                  <a:cubicBezTo>
                    <a:pt x="661149" y="322498"/>
                    <a:pt x="638708" y="296590"/>
                    <a:pt x="608457" y="292037"/>
                  </a:cubicBezTo>
                  <a:cubicBezTo>
                    <a:pt x="598704" y="290875"/>
                    <a:pt x="590922" y="283359"/>
                    <a:pt x="589407" y="273654"/>
                  </a:cubicBezTo>
                  <a:cubicBezTo>
                    <a:pt x="587930" y="264119"/>
                    <a:pt x="592836" y="254737"/>
                    <a:pt x="601503" y="250508"/>
                  </a:cubicBezTo>
                  <a:cubicBezTo>
                    <a:pt x="625640" y="238792"/>
                    <a:pt x="640937" y="214284"/>
                    <a:pt x="640842" y="187452"/>
                  </a:cubicBezTo>
                  <a:cubicBezTo>
                    <a:pt x="640842" y="148838"/>
                    <a:pt x="609543" y="117539"/>
                    <a:pt x="570929" y="117539"/>
                  </a:cubicBezTo>
                  <a:cubicBezTo>
                    <a:pt x="556898" y="117501"/>
                    <a:pt x="543182" y="121720"/>
                    <a:pt x="531590" y="129636"/>
                  </a:cubicBezTo>
                  <a:cubicBezTo>
                    <a:pt x="524256" y="134493"/>
                    <a:pt x="514731" y="134493"/>
                    <a:pt x="507397" y="129636"/>
                  </a:cubicBezTo>
                  <a:cubicBezTo>
                    <a:pt x="500119" y="124816"/>
                    <a:pt x="496376" y="116139"/>
                    <a:pt x="497872" y="107537"/>
                  </a:cubicBezTo>
                  <a:cubicBezTo>
                    <a:pt x="498500" y="73352"/>
                    <a:pt x="471307" y="45120"/>
                    <a:pt x="437112" y="44492"/>
                  </a:cubicBezTo>
                  <a:cubicBezTo>
                    <a:pt x="436921" y="44482"/>
                    <a:pt x="436721" y="44482"/>
                    <a:pt x="436531" y="44482"/>
                  </a:cubicBezTo>
                  <a:cubicBezTo>
                    <a:pt x="402479" y="44482"/>
                    <a:pt x="374866" y="72057"/>
                    <a:pt x="374809" y="106109"/>
                  </a:cubicBezTo>
                  <a:lnTo>
                    <a:pt x="374809" y="198597"/>
                  </a:lnTo>
                  <a:lnTo>
                    <a:pt x="330613" y="198597"/>
                  </a:lnTo>
                  <a:lnTo>
                    <a:pt x="330613" y="106109"/>
                  </a:lnTo>
                  <a:cubicBezTo>
                    <a:pt x="330565" y="72057"/>
                    <a:pt x="302943" y="44482"/>
                    <a:pt x="268891" y="4448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B9D46092-0A85-45FE-8A73-B34EF98C4D82}"/>
                </a:ext>
              </a:extLst>
            </p:cNvPr>
            <p:cNvGrpSpPr/>
            <p:nvPr/>
          </p:nvGrpSpPr>
          <p:grpSpPr>
            <a:xfrm>
              <a:off x="13438713" y="3452427"/>
              <a:ext cx="418148" cy="308420"/>
              <a:chOff x="13438713" y="3452427"/>
              <a:chExt cx="418148" cy="308420"/>
            </a:xfrm>
          </p:grpSpPr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27DC48F3-742E-440D-A887-7D71887568A4}"/>
                  </a:ext>
                </a:extLst>
              </p:cNvPr>
              <p:cNvSpPr/>
              <p:nvPr/>
            </p:nvSpPr>
            <p:spPr>
              <a:xfrm>
                <a:off x="13495008" y="3452427"/>
                <a:ext cx="308420" cy="308420"/>
              </a:xfrm>
              <a:custGeom>
                <a:avLst/>
                <a:gdLst>
                  <a:gd name="connsiteX0" fmla="*/ 80772 w 308420"/>
                  <a:gd name="connsiteY0" fmla="*/ 44101 h 308420"/>
                  <a:gd name="connsiteX1" fmla="*/ 44101 w 308420"/>
                  <a:gd name="connsiteY1" fmla="*/ 80772 h 308420"/>
                  <a:gd name="connsiteX2" fmla="*/ 44101 w 308420"/>
                  <a:gd name="connsiteY2" fmla="*/ 227648 h 308420"/>
                  <a:gd name="connsiteX3" fmla="*/ 80772 w 308420"/>
                  <a:gd name="connsiteY3" fmla="*/ 264319 h 308420"/>
                  <a:gd name="connsiteX4" fmla="*/ 132017 w 308420"/>
                  <a:gd name="connsiteY4" fmla="*/ 264319 h 308420"/>
                  <a:gd name="connsiteX5" fmla="*/ 176213 w 308420"/>
                  <a:gd name="connsiteY5" fmla="*/ 264319 h 308420"/>
                  <a:gd name="connsiteX6" fmla="*/ 227648 w 308420"/>
                  <a:gd name="connsiteY6" fmla="*/ 264319 h 308420"/>
                  <a:gd name="connsiteX7" fmla="*/ 264319 w 308420"/>
                  <a:gd name="connsiteY7" fmla="*/ 227648 h 308420"/>
                  <a:gd name="connsiteX8" fmla="*/ 264319 w 308420"/>
                  <a:gd name="connsiteY8" fmla="*/ 80772 h 308420"/>
                  <a:gd name="connsiteX9" fmla="*/ 227648 w 308420"/>
                  <a:gd name="connsiteY9" fmla="*/ 44101 h 308420"/>
                  <a:gd name="connsiteX10" fmla="*/ 176213 w 308420"/>
                  <a:gd name="connsiteY10" fmla="*/ 44101 h 308420"/>
                  <a:gd name="connsiteX11" fmla="*/ 132017 w 308420"/>
                  <a:gd name="connsiteY11" fmla="*/ 44101 h 308420"/>
                  <a:gd name="connsiteX12" fmla="*/ 80772 w 308420"/>
                  <a:gd name="connsiteY12" fmla="*/ 0 h 308420"/>
                  <a:gd name="connsiteX13" fmla="*/ 132017 w 308420"/>
                  <a:gd name="connsiteY13" fmla="*/ 0 h 308420"/>
                  <a:gd name="connsiteX14" fmla="*/ 176213 w 308420"/>
                  <a:gd name="connsiteY14" fmla="*/ 0 h 308420"/>
                  <a:gd name="connsiteX15" fmla="*/ 227648 w 308420"/>
                  <a:gd name="connsiteY15" fmla="*/ 0 h 308420"/>
                  <a:gd name="connsiteX16" fmla="*/ 308420 w 308420"/>
                  <a:gd name="connsiteY16" fmla="*/ 80772 h 308420"/>
                  <a:gd name="connsiteX17" fmla="*/ 308420 w 308420"/>
                  <a:gd name="connsiteY17" fmla="*/ 227648 h 308420"/>
                  <a:gd name="connsiteX18" fmla="*/ 227648 w 308420"/>
                  <a:gd name="connsiteY18" fmla="*/ 308420 h 308420"/>
                  <a:gd name="connsiteX19" fmla="*/ 176213 w 308420"/>
                  <a:gd name="connsiteY19" fmla="*/ 308420 h 308420"/>
                  <a:gd name="connsiteX20" fmla="*/ 132017 w 308420"/>
                  <a:gd name="connsiteY20" fmla="*/ 308420 h 308420"/>
                  <a:gd name="connsiteX21" fmla="*/ 80772 w 308420"/>
                  <a:gd name="connsiteY21" fmla="*/ 308420 h 308420"/>
                  <a:gd name="connsiteX22" fmla="*/ 0 w 308420"/>
                  <a:gd name="connsiteY22" fmla="*/ 227648 h 308420"/>
                  <a:gd name="connsiteX23" fmla="*/ 0 w 308420"/>
                  <a:gd name="connsiteY23" fmla="*/ 80772 h 308420"/>
                  <a:gd name="connsiteX24" fmla="*/ 80772 w 308420"/>
                  <a:gd name="connsiteY24" fmla="*/ 0 h 30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8420" h="308420">
                    <a:moveTo>
                      <a:pt x="80772" y="44101"/>
                    </a:moveTo>
                    <a:cubicBezTo>
                      <a:pt x="60541" y="44149"/>
                      <a:pt x="44158" y="60541"/>
                      <a:pt x="44101" y="80772"/>
                    </a:cubicBezTo>
                    <a:lnTo>
                      <a:pt x="44101" y="227648"/>
                    </a:lnTo>
                    <a:cubicBezTo>
                      <a:pt x="44149" y="247879"/>
                      <a:pt x="60541" y="264271"/>
                      <a:pt x="80772" y="264319"/>
                    </a:cubicBezTo>
                    <a:lnTo>
                      <a:pt x="132017" y="264319"/>
                    </a:lnTo>
                    <a:lnTo>
                      <a:pt x="176213" y="264319"/>
                    </a:lnTo>
                    <a:lnTo>
                      <a:pt x="227648" y="264319"/>
                    </a:lnTo>
                    <a:cubicBezTo>
                      <a:pt x="247879" y="264271"/>
                      <a:pt x="264262" y="247879"/>
                      <a:pt x="264319" y="227648"/>
                    </a:cubicBezTo>
                    <a:lnTo>
                      <a:pt x="264319" y="80772"/>
                    </a:lnTo>
                    <a:cubicBezTo>
                      <a:pt x="264262" y="60541"/>
                      <a:pt x="247879" y="44158"/>
                      <a:pt x="227648" y="44101"/>
                    </a:cubicBezTo>
                    <a:lnTo>
                      <a:pt x="176213" y="44101"/>
                    </a:lnTo>
                    <a:lnTo>
                      <a:pt x="132017" y="44101"/>
                    </a:lnTo>
                    <a:close/>
                    <a:moveTo>
                      <a:pt x="80772" y="0"/>
                    </a:moveTo>
                    <a:lnTo>
                      <a:pt x="132017" y="0"/>
                    </a:lnTo>
                    <a:lnTo>
                      <a:pt x="176213" y="0"/>
                    </a:lnTo>
                    <a:lnTo>
                      <a:pt x="227648" y="0"/>
                    </a:lnTo>
                    <a:cubicBezTo>
                      <a:pt x="272234" y="57"/>
                      <a:pt x="308363" y="36186"/>
                      <a:pt x="308420" y="80772"/>
                    </a:cubicBezTo>
                    <a:lnTo>
                      <a:pt x="308420" y="227648"/>
                    </a:lnTo>
                    <a:cubicBezTo>
                      <a:pt x="308363" y="272234"/>
                      <a:pt x="272234" y="308363"/>
                      <a:pt x="227648" y="308420"/>
                    </a:cubicBezTo>
                    <a:lnTo>
                      <a:pt x="176213" y="308420"/>
                    </a:lnTo>
                    <a:lnTo>
                      <a:pt x="132017" y="308420"/>
                    </a:lnTo>
                    <a:lnTo>
                      <a:pt x="80772" y="308420"/>
                    </a:lnTo>
                    <a:cubicBezTo>
                      <a:pt x="36205" y="308315"/>
                      <a:pt x="105" y="272215"/>
                      <a:pt x="0" y="227648"/>
                    </a:cubicBezTo>
                    <a:lnTo>
                      <a:pt x="0" y="80772"/>
                    </a:lnTo>
                    <a:cubicBezTo>
                      <a:pt x="105" y="36205"/>
                      <a:pt x="36205" y="105"/>
                      <a:pt x="80772" y="0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993C83B6-F492-493B-B25B-9B0929031F2A}"/>
                  </a:ext>
                </a:extLst>
              </p:cNvPr>
              <p:cNvSpPr/>
              <p:nvPr/>
            </p:nvSpPr>
            <p:spPr>
              <a:xfrm>
                <a:off x="13438713" y="3513684"/>
                <a:ext cx="99060" cy="44005"/>
              </a:xfrm>
              <a:custGeom>
                <a:avLst/>
                <a:gdLst>
                  <a:gd name="connsiteX0" fmla="*/ 78681 w 99060"/>
                  <a:gd name="connsiteY0" fmla="*/ 44566 h 44005"/>
                  <a:gd name="connsiteX1" fmla="*/ 23721 w 99060"/>
                  <a:gd name="connsiteY1" fmla="*/ 44566 h 44005"/>
                  <a:gd name="connsiteX2" fmla="*/ 1623 w 99060"/>
                  <a:gd name="connsiteY2" fmla="*/ 22563 h 44005"/>
                  <a:gd name="connsiteX3" fmla="*/ 23626 w 99060"/>
                  <a:gd name="connsiteY3" fmla="*/ 560 h 44005"/>
                  <a:gd name="connsiteX4" fmla="*/ 23721 w 99060"/>
                  <a:gd name="connsiteY4" fmla="*/ 560 h 44005"/>
                  <a:gd name="connsiteX5" fmla="*/ 78681 w 99060"/>
                  <a:gd name="connsiteY5" fmla="*/ 560 h 44005"/>
                  <a:gd name="connsiteX6" fmla="*/ 100683 w 99060"/>
                  <a:gd name="connsiteY6" fmla="*/ 22373 h 44005"/>
                  <a:gd name="connsiteX7" fmla="*/ 100683 w 99060"/>
                  <a:gd name="connsiteY7" fmla="*/ 22563 h 44005"/>
                  <a:gd name="connsiteX8" fmla="*/ 78681 w 99060"/>
                  <a:gd name="connsiteY8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60" h="44005">
                    <a:moveTo>
                      <a:pt x="78681" y="44566"/>
                    </a:moveTo>
                    <a:lnTo>
                      <a:pt x="23721" y="44566"/>
                    </a:lnTo>
                    <a:cubicBezTo>
                      <a:pt x="11558" y="44566"/>
                      <a:pt x="1671" y="34727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cubicBezTo>
                      <a:pt x="23654" y="560"/>
                      <a:pt x="23693" y="560"/>
                      <a:pt x="23721" y="560"/>
                    </a:cubicBezTo>
                    <a:lnTo>
                      <a:pt x="78681" y="560"/>
                    </a:lnTo>
                    <a:cubicBezTo>
                      <a:pt x="90777" y="503"/>
                      <a:pt x="100626" y="10276"/>
                      <a:pt x="100683" y="22373"/>
                    </a:cubicBezTo>
                    <a:cubicBezTo>
                      <a:pt x="100683" y="22439"/>
                      <a:pt x="100683" y="22497"/>
                      <a:pt x="100683" y="22563"/>
                    </a:cubicBezTo>
                    <a:cubicBezTo>
                      <a:pt x="100683" y="34717"/>
                      <a:pt x="90834" y="44566"/>
                      <a:pt x="78681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D6BEBBB6-91F0-414F-A80D-DDD2702596DE}"/>
                  </a:ext>
                </a:extLst>
              </p:cNvPr>
              <p:cNvSpPr/>
              <p:nvPr/>
            </p:nvSpPr>
            <p:spPr>
              <a:xfrm>
                <a:off x="13438713" y="3654464"/>
                <a:ext cx="99060" cy="44100"/>
              </a:xfrm>
              <a:custGeom>
                <a:avLst/>
                <a:gdLst>
                  <a:gd name="connsiteX0" fmla="*/ 78681 w 99060"/>
                  <a:gd name="connsiteY0" fmla="*/ 44661 h 44100"/>
                  <a:gd name="connsiteX1" fmla="*/ 23721 w 99060"/>
                  <a:gd name="connsiteY1" fmla="*/ 44661 h 44100"/>
                  <a:gd name="connsiteX2" fmla="*/ 1623 w 99060"/>
                  <a:gd name="connsiteY2" fmla="*/ 22563 h 44100"/>
                  <a:gd name="connsiteX3" fmla="*/ 23721 w 99060"/>
                  <a:gd name="connsiteY3" fmla="*/ 560 h 44100"/>
                  <a:gd name="connsiteX4" fmla="*/ 78681 w 99060"/>
                  <a:gd name="connsiteY4" fmla="*/ 560 h 44100"/>
                  <a:gd name="connsiteX5" fmla="*/ 100683 w 99060"/>
                  <a:gd name="connsiteY5" fmla="*/ 22563 h 44100"/>
                  <a:gd name="connsiteX6" fmla="*/ 78776 w 99060"/>
                  <a:gd name="connsiteY6" fmla="*/ 44661 h 44100"/>
                  <a:gd name="connsiteX7" fmla="*/ 78681 w 99060"/>
                  <a:gd name="connsiteY7" fmla="*/ 44661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060" h="44100">
                    <a:moveTo>
                      <a:pt x="78681" y="44661"/>
                    </a:moveTo>
                    <a:lnTo>
                      <a:pt x="23721" y="44661"/>
                    </a:lnTo>
                    <a:cubicBezTo>
                      <a:pt x="11520" y="44661"/>
                      <a:pt x="1623" y="34764"/>
                      <a:pt x="1623" y="22563"/>
                    </a:cubicBezTo>
                    <a:cubicBezTo>
                      <a:pt x="1671" y="10400"/>
                      <a:pt x="11558" y="560"/>
                      <a:pt x="23721" y="560"/>
                    </a:cubicBezTo>
                    <a:lnTo>
                      <a:pt x="78681" y="560"/>
                    </a:lnTo>
                    <a:cubicBezTo>
                      <a:pt x="90834" y="560"/>
                      <a:pt x="100683" y="10409"/>
                      <a:pt x="100683" y="22563"/>
                    </a:cubicBezTo>
                    <a:cubicBezTo>
                      <a:pt x="100740" y="34717"/>
                      <a:pt x="90930" y="44604"/>
                      <a:pt x="78776" y="44661"/>
                    </a:cubicBezTo>
                    <a:cubicBezTo>
                      <a:pt x="78747" y="44661"/>
                      <a:pt x="78709" y="44661"/>
                      <a:pt x="78681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904E56F2-B43B-4233-AFEF-0565FD379FF6}"/>
                  </a:ext>
                </a:extLst>
              </p:cNvPr>
              <p:cNvSpPr/>
              <p:nvPr/>
            </p:nvSpPr>
            <p:spPr>
              <a:xfrm>
                <a:off x="13757895" y="3513684"/>
                <a:ext cx="98203" cy="44005"/>
              </a:xfrm>
              <a:custGeom>
                <a:avLst/>
                <a:gdLst>
                  <a:gd name="connsiteX0" fmla="*/ 78109 w 98203"/>
                  <a:gd name="connsiteY0" fmla="*/ 44566 h 44005"/>
                  <a:gd name="connsiteX1" fmla="*/ 23626 w 98203"/>
                  <a:gd name="connsiteY1" fmla="*/ 44566 h 44005"/>
                  <a:gd name="connsiteX2" fmla="*/ 1623 w 98203"/>
                  <a:gd name="connsiteY2" fmla="*/ 22563 h 44005"/>
                  <a:gd name="connsiteX3" fmla="*/ 23435 w 98203"/>
                  <a:gd name="connsiteY3" fmla="*/ 560 h 44005"/>
                  <a:gd name="connsiteX4" fmla="*/ 23626 w 98203"/>
                  <a:gd name="connsiteY4" fmla="*/ 560 h 44005"/>
                  <a:gd name="connsiteX5" fmla="*/ 78585 w 98203"/>
                  <a:gd name="connsiteY5" fmla="*/ 560 h 44005"/>
                  <a:gd name="connsiteX6" fmla="*/ 99826 w 98203"/>
                  <a:gd name="connsiteY6" fmla="*/ 22563 h 44005"/>
                  <a:gd name="connsiteX7" fmla="*/ 78109 w 98203"/>
                  <a:gd name="connsiteY7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203" h="44005">
                    <a:moveTo>
                      <a:pt x="78109" y="44566"/>
                    </a:moveTo>
                    <a:lnTo>
                      <a:pt x="23626" y="44566"/>
                    </a:lnTo>
                    <a:cubicBezTo>
                      <a:pt x="11472" y="44566"/>
                      <a:pt x="1623" y="34717"/>
                      <a:pt x="1623" y="22563"/>
                    </a:cubicBezTo>
                    <a:cubicBezTo>
                      <a:pt x="1566" y="10466"/>
                      <a:pt x="11339" y="617"/>
                      <a:pt x="23435" y="560"/>
                    </a:cubicBezTo>
                    <a:cubicBezTo>
                      <a:pt x="23502" y="560"/>
                      <a:pt x="23559" y="560"/>
                      <a:pt x="23626" y="560"/>
                    </a:cubicBezTo>
                    <a:lnTo>
                      <a:pt x="78585" y="560"/>
                    </a:lnTo>
                    <a:cubicBezTo>
                      <a:pt x="90463" y="922"/>
                      <a:pt x="99883" y="10685"/>
                      <a:pt x="99826" y="22563"/>
                    </a:cubicBezTo>
                    <a:cubicBezTo>
                      <a:pt x="99826" y="34603"/>
                      <a:pt x="90149" y="44413"/>
                      <a:pt x="78109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A8947EB-20C4-4785-88F1-77E855848FC4}"/>
                  </a:ext>
                </a:extLst>
              </p:cNvPr>
              <p:cNvSpPr/>
              <p:nvPr/>
            </p:nvSpPr>
            <p:spPr>
              <a:xfrm>
                <a:off x="13757896" y="3654464"/>
                <a:ext cx="98965" cy="44110"/>
              </a:xfrm>
              <a:custGeom>
                <a:avLst/>
                <a:gdLst>
                  <a:gd name="connsiteX0" fmla="*/ 78109 w 98965"/>
                  <a:gd name="connsiteY0" fmla="*/ 44661 h 44110"/>
                  <a:gd name="connsiteX1" fmla="*/ 23626 w 98965"/>
                  <a:gd name="connsiteY1" fmla="*/ 44661 h 44110"/>
                  <a:gd name="connsiteX2" fmla="*/ 1623 w 98965"/>
                  <a:gd name="connsiteY2" fmla="*/ 22658 h 44110"/>
                  <a:gd name="connsiteX3" fmla="*/ 1623 w 98965"/>
                  <a:gd name="connsiteY3" fmla="*/ 22563 h 44110"/>
                  <a:gd name="connsiteX4" fmla="*/ 23626 w 98965"/>
                  <a:gd name="connsiteY4" fmla="*/ 560 h 44110"/>
                  <a:gd name="connsiteX5" fmla="*/ 78585 w 98965"/>
                  <a:gd name="connsiteY5" fmla="*/ 560 h 44110"/>
                  <a:gd name="connsiteX6" fmla="*/ 100588 w 98965"/>
                  <a:gd name="connsiteY6" fmla="*/ 22563 h 44110"/>
                  <a:gd name="connsiteX7" fmla="*/ 78690 w 98965"/>
                  <a:gd name="connsiteY7" fmla="*/ 44670 h 44110"/>
                  <a:gd name="connsiteX8" fmla="*/ 78109 w 98965"/>
                  <a:gd name="connsiteY8" fmla="*/ 44661 h 4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965" h="44110">
                    <a:moveTo>
                      <a:pt x="78109" y="44661"/>
                    </a:moveTo>
                    <a:lnTo>
                      <a:pt x="23626" y="44661"/>
                    </a:lnTo>
                    <a:cubicBezTo>
                      <a:pt x="11472" y="44661"/>
                      <a:pt x="1623" y="34812"/>
                      <a:pt x="1623" y="22658"/>
                    </a:cubicBezTo>
                    <a:cubicBezTo>
                      <a:pt x="1623" y="22630"/>
                      <a:pt x="1623" y="22592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lnTo>
                      <a:pt x="78585" y="560"/>
                    </a:lnTo>
                    <a:cubicBezTo>
                      <a:pt x="90739" y="560"/>
                      <a:pt x="100588" y="10409"/>
                      <a:pt x="100588" y="22563"/>
                    </a:cubicBezTo>
                    <a:cubicBezTo>
                      <a:pt x="100645" y="34717"/>
                      <a:pt x="90834" y="44613"/>
                      <a:pt x="78690" y="44670"/>
                    </a:cubicBezTo>
                    <a:cubicBezTo>
                      <a:pt x="78490" y="44670"/>
                      <a:pt x="78299" y="44661"/>
                      <a:pt x="78109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7E35EB2F-BA77-4DFE-8476-0F75D5BA90BD}"/>
              </a:ext>
            </a:extLst>
          </p:cNvPr>
          <p:cNvGrpSpPr/>
          <p:nvPr/>
        </p:nvGrpSpPr>
        <p:grpSpPr>
          <a:xfrm>
            <a:off x="10939483" y="3957252"/>
            <a:ext cx="566166" cy="705041"/>
            <a:chOff x="17567063" y="3962589"/>
            <a:chExt cx="566166" cy="705041"/>
          </a:xfrm>
        </p:grpSpPr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1B99CEDE-92E9-417A-BE98-08C7C26B260D}"/>
                </a:ext>
              </a:extLst>
            </p:cNvPr>
            <p:cNvSpPr/>
            <p:nvPr/>
          </p:nvSpPr>
          <p:spPr>
            <a:xfrm>
              <a:off x="17567063" y="3962589"/>
              <a:ext cx="566166" cy="705041"/>
            </a:xfrm>
            <a:custGeom>
              <a:avLst/>
              <a:gdLst>
                <a:gd name="connsiteX0" fmla="*/ 501561 w 566166"/>
                <a:gd name="connsiteY0" fmla="*/ 175533 h 705041"/>
                <a:gd name="connsiteX1" fmla="*/ 493083 w 566166"/>
                <a:gd name="connsiteY1" fmla="*/ 175533 h 705041"/>
                <a:gd name="connsiteX2" fmla="*/ 434314 w 566166"/>
                <a:gd name="connsiteY2" fmla="*/ 61899 h 705041"/>
                <a:gd name="connsiteX3" fmla="*/ 284486 w 566166"/>
                <a:gd name="connsiteY3" fmla="*/ -13 h 705041"/>
                <a:gd name="connsiteX4" fmla="*/ 75888 w 566166"/>
                <a:gd name="connsiteY4" fmla="*/ 175533 h 705041"/>
                <a:gd name="connsiteX5" fmla="*/ 67506 w 566166"/>
                <a:gd name="connsiteY5" fmla="*/ 175533 h 705041"/>
                <a:gd name="connsiteX6" fmla="*/ 1403 w 566166"/>
                <a:gd name="connsiteY6" fmla="*/ 241636 h 705041"/>
                <a:gd name="connsiteX7" fmla="*/ 1403 w 566166"/>
                <a:gd name="connsiteY7" fmla="*/ 388797 h 705041"/>
                <a:gd name="connsiteX8" fmla="*/ 51314 w 566166"/>
                <a:gd name="connsiteY8" fmla="*/ 452996 h 705041"/>
                <a:gd name="connsiteX9" fmla="*/ 72745 w 566166"/>
                <a:gd name="connsiteY9" fmla="*/ 458330 h 705041"/>
                <a:gd name="connsiteX10" fmla="*/ 72745 w 566166"/>
                <a:gd name="connsiteY10" fmla="*/ 463664 h 705041"/>
                <a:gd name="connsiteX11" fmla="*/ 96272 w 566166"/>
                <a:gd name="connsiteY11" fmla="*/ 520814 h 705041"/>
                <a:gd name="connsiteX12" fmla="*/ 128657 w 566166"/>
                <a:gd name="connsiteY12" fmla="*/ 553199 h 705041"/>
                <a:gd name="connsiteX13" fmla="*/ 128657 w 566166"/>
                <a:gd name="connsiteY13" fmla="*/ 682929 h 705041"/>
                <a:gd name="connsiteX14" fmla="*/ 150660 w 566166"/>
                <a:gd name="connsiteY14" fmla="*/ 705027 h 705041"/>
                <a:gd name="connsiteX15" fmla="*/ 172662 w 566166"/>
                <a:gd name="connsiteY15" fmla="*/ 683025 h 705041"/>
                <a:gd name="connsiteX16" fmla="*/ 172662 w 566166"/>
                <a:gd name="connsiteY16" fmla="*/ 682929 h 705041"/>
                <a:gd name="connsiteX17" fmla="*/ 172662 w 566166"/>
                <a:gd name="connsiteY17" fmla="*/ 597204 h 705041"/>
                <a:gd name="connsiteX18" fmla="*/ 214858 w 566166"/>
                <a:gd name="connsiteY18" fmla="*/ 639400 h 705041"/>
                <a:gd name="connsiteX19" fmla="*/ 284486 w 566166"/>
                <a:gd name="connsiteY19" fmla="*/ 667975 h 705041"/>
                <a:gd name="connsiteX20" fmla="*/ 354113 w 566166"/>
                <a:gd name="connsiteY20" fmla="*/ 639400 h 705041"/>
                <a:gd name="connsiteX21" fmla="*/ 396310 w 566166"/>
                <a:gd name="connsiteY21" fmla="*/ 597204 h 705041"/>
                <a:gd name="connsiteX22" fmla="*/ 396310 w 566166"/>
                <a:gd name="connsiteY22" fmla="*/ 682929 h 705041"/>
                <a:gd name="connsiteX23" fmla="*/ 418217 w 566166"/>
                <a:gd name="connsiteY23" fmla="*/ 705027 h 705041"/>
                <a:gd name="connsiteX24" fmla="*/ 418312 w 566166"/>
                <a:gd name="connsiteY24" fmla="*/ 705027 h 705041"/>
                <a:gd name="connsiteX25" fmla="*/ 440315 w 566166"/>
                <a:gd name="connsiteY25" fmla="*/ 683025 h 705041"/>
                <a:gd name="connsiteX26" fmla="*/ 440315 w 566166"/>
                <a:gd name="connsiteY26" fmla="*/ 682929 h 705041"/>
                <a:gd name="connsiteX27" fmla="*/ 440315 w 566166"/>
                <a:gd name="connsiteY27" fmla="*/ 553009 h 705041"/>
                <a:gd name="connsiteX28" fmla="*/ 472795 w 566166"/>
                <a:gd name="connsiteY28" fmla="*/ 520624 h 705041"/>
                <a:gd name="connsiteX29" fmla="*/ 496227 w 566166"/>
                <a:gd name="connsiteY29" fmla="*/ 463474 h 705041"/>
                <a:gd name="connsiteX30" fmla="*/ 496227 w 566166"/>
                <a:gd name="connsiteY30" fmla="*/ 458235 h 705041"/>
                <a:gd name="connsiteX31" fmla="*/ 517848 w 566166"/>
                <a:gd name="connsiteY31" fmla="*/ 452805 h 705041"/>
                <a:gd name="connsiteX32" fmla="*/ 567569 w 566166"/>
                <a:gd name="connsiteY32" fmla="*/ 388607 h 705041"/>
                <a:gd name="connsiteX33" fmla="*/ 567569 w 566166"/>
                <a:gd name="connsiteY33" fmla="*/ 241636 h 705041"/>
                <a:gd name="connsiteX34" fmla="*/ 501561 w 566166"/>
                <a:gd name="connsiteY34" fmla="*/ 175533 h 705041"/>
                <a:gd name="connsiteX35" fmla="*/ 284486 w 566166"/>
                <a:gd name="connsiteY35" fmla="*/ 43992 h 705041"/>
                <a:gd name="connsiteX36" fmla="*/ 403167 w 566166"/>
                <a:gd name="connsiteY36" fmla="*/ 93046 h 705041"/>
                <a:gd name="connsiteX37" fmla="*/ 448316 w 566166"/>
                <a:gd name="connsiteY37" fmla="*/ 175533 h 705041"/>
                <a:gd name="connsiteX38" fmla="*/ 120751 w 566166"/>
                <a:gd name="connsiteY38" fmla="*/ 175533 h 705041"/>
                <a:gd name="connsiteX39" fmla="*/ 284486 w 566166"/>
                <a:gd name="connsiteY39" fmla="*/ 43992 h 705041"/>
                <a:gd name="connsiteX40" fmla="*/ 441267 w 566166"/>
                <a:gd name="connsiteY40" fmla="*/ 489477 h 705041"/>
                <a:gd name="connsiteX41" fmla="*/ 402501 w 566166"/>
                <a:gd name="connsiteY41" fmla="*/ 528243 h 705041"/>
                <a:gd name="connsiteX42" fmla="*/ 402501 w 566166"/>
                <a:gd name="connsiteY42" fmla="*/ 528243 h 705041"/>
                <a:gd name="connsiteX43" fmla="*/ 322776 w 566166"/>
                <a:gd name="connsiteY43" fmla="*/ 607968 h 705041"/>
                <a:gd name="connsiteX44" fmla="*/ 245814 w 566166"/>
                <a:gd name="connsiteY44" fmla="*/ 607968 h 705041"/>
                <a:gd name="connsiteX45" fmla="*/ 166185 w 566166"/>
                <a:gd name="connsiteY45" fmla="*/ 528243 h 705041"/>
                <a:gd name="connsiteX46" fmla="*/ 166185 w 566166"/>
                <a:gd name="connsiteY46" fmla="*/ 528243 h 705041"/>
                <a:gd name="connsiteX47" fmla="*/ 127514 w 566166"/>
                <a:gd name="connsiteY47" fmla="*/ 489477 h 705041"/>
                <a:gd name="connsiteX48" fmla="*/ 117417 w 566166"/>
                <a:gd name="connsiteY48" fmla="*/ 469474 h 705041"/>
                <a:gd name="connsiteX49" fmla="*/ 198189 w 566166"/>
                <a:gd name="connsiteY49" fmla="*/ 489667 h 705041"/>
                <a:gd name="connsiteX50" fmla="*/ 211048 w 566166"/>
                <a:gd name="connsiteY50" fmla="*/ 491286 h 705041"/>
                <a:gd name="connsiteX51" fmla="*/ 211810 w 566166"/>
                <a:gd name="connsiteY51" fmla="*/ 491286 h 705041"/>
                <a:gd name="connsiteX52" fmla="*/ 223145 w 566166"/>
                <a:gd name="connsiteY52" fmla="*/ 489667 h 705041"/>
                <a:gd name="connsiteX53" fmla="*/ 226383 w 566166"/>
                <a:gd name="connsiteY53" fmla="*/ 488715 h 705041"/>
                <a:gd name="connsiteX54" fmla="*/ 234575 w 566166"/>
                <a:gd name="connsiteY54" fmla="*/ 485286 h 705041"/>
                <a:gd name="connsiteX55" fmla="*/ 237623 w 566166"/>
                <a:gd name="connsiteY55" fmla="*/ 483666 h 705041"/>
                <a:gd name="connsiteX56" fmla="*/ 247148 w 566166"/>
                <a:gd name="connsiteY56" fmla="*/ 476332 h 705041"/>
                <a:gd name="connsiteX57" fmla="*/ 280295 w 566166"/>
                <a:gd name="connsiteY57" fmla="*/ 443090 h 705041"/>
                <a:gd name="connsiteX58" fmla="*/ 289153 w 566166"/>
                <a:gd name="connsiteY58" fmla="*/ 441375 h 705041"/>
                <a:gd name="connsiteX59" fmla="*/ 290868 w 566166"/>
                <a:gd name="connsiteY59" fmla="*/ 443090 h 705041"/>
                <a:gd name="connsiteX60" fmla="*/ 323729 w 566166"/>
                <a:gd name="connsiteY60" fmla="*/ 476046 h 705041"/>
                <a:gd name="connsiteX61" fmla="*/ 372497 w 566166"/>
                <a:gd name="connsiteY61" fmla="*/ 489477 h 705041"/>
                <a:gd name="connsiteX62" fmla="*/ 451650 w 566166"/>
                <a:gd name="connsiteY62" fmla="*/ 469665 h 705041"/>
                <a:gd name="connsiteX63" fmla="*/ 441267 w 566166"/>
                <a:gd name="connsiteY63" fmla="*/ 489477 h 705041"/>
                <a:gd name="connsiteX64" fmla="*/ 523182 w 566166"/>
                <a:gd name="connsiteY64" fmla="*/ 388797 h 705041"/>
                <a:gd name="connsiteX65" fmla="*/ 506609 w 566166"/>
                <a:gd name="connsiteY65" fmla="*/ 410324 h 705041"/>
                <a:gd name="connsiteX66" fmla="*/ 361257 w 566166"/>
                <a:gd name="connsiteY66" fmla="*/ 446805 h 705041"/>
                <a:gd name="connsiteX67" fmla="*/ 354590 w 566166"/>
                <a:gd name="connsiteY67" fmla="*/ 444900 h 705041"/>
                <a:gd name="connsiteX68" fmla="*/ 321729 w 566166"/>
                <a:gd name="connsiteY68" fmla="*/ 411943 h 705041"/>
                <a:gd name="connsiteX69" fmla="*/ 248862 w 566166"/>
                <a:gd name="connsiteY69" fmla="*/ 411943 h 705041"/>
                <a:gd name="connsiteX70" fmla="*/ 215715 w 566166"/>
                <a:gd name="connsiteY70" fmla="*/ 445185 h 705041"/>
                <a:gd name="connsiteX71" fmla="*/ 208762 w 566166"/>
                <a:gd name="connsiteY71" fmla="*/ 446995 h 705041"/>
                <a:gd name="connsiteX72" fmla="*/ 99796 w 566166"/>
                <a:gd name="connsiteY72" fmla="*/ 419658 h 705041"/>
                <a:gd name="connsiteX73" fmla="*/ 99225 w 566166"/>
                <a:gd name="connsiteY73" fmla="*/ 419658 h 705041"/>
                <a:gd name="connsiteX74" fmla="*/ 61696 w 566166"/>
                <a:gd name="connsiteY74" fmla="*/ 410133 h 705041"/>
                <a:gd name="connsiteX75" fmla="*/ 45028 w 566166"/>
                <a:gd name="connsiteY75" fmla="*/ 388607 h 705041"/>
                <a:gd name="connsiteX76" fmla="*/ 45028 w 566166"/>
                <a:gd name="connsiteY76" fmla="*/ 241636 h 705041"/>
                <a:gd name="connsiteX77" fmla="*/ 67125 w 566166"/>
                <a:gd name="connsiteY77" fmla="*/ 219633 h 705041"/>
                <a:gd name="connsiteX78" fmla="*/ 501179 w 566166"/>
                <a:gd name="connsiteY78" fmla="*/ 219633 h 705041"/>
                <a:gd name="connsiteX79" fmla="*/ 523182 w 566166"/>
                <a:gd name="connsiteY79" fmla="*/ 241636 h 70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6166" h="705041">
                  <a:moveTo>
                    <a:pt x="501561" y="175533"/>
                  </a:moveTo>
                  <a:lnTo>
                    <a:pt x="493083" y="175533"/>
                  </a:lnTo>
                  <a:cubicBezTo>
                    <a:pt x="485749" y="132480"/>
                    <a:pt x="465213" y="92770"/>
                    <a:pt x="434314" y="61899"/>
                  </a:cubicBezTo>
                  <a:cubicBezTo>
                    <a:pt x="394624" y="22104"/>
                    <a:pt x="340683" y="-185"/>
                    <a:pt x="284486" y="-13"/>
                  </a:cubicBezTo>
                  <a:cubicBezTo>
                    <a:pt x="181606" y="235"/>
                    <a:pt x="93700" y="74206"/>
                    <a:pt x="75888" y="175533"/>
                  </a:cubicBezTo>
                  <a:lnTo>
                    <a:pt x="67506" y="175533"/>
                  </a:lnTo>
                  <a:cubicBezTo>
                    <a:pt x="30997" y="175533"/>
                    <a:pt x="1403" y="205127"/>
                    <a:pt x="1403" y="241636"/>
                  </a:cubicBezTo>
                  <a:lnTo>
                    <a:pt x="1403" y="388797"/>
                  </a:lnTo>
                  <a:cubicBezTo>
                    <a:pt x="1555" y="419039"/>
                    <a:pt x="22044" y="445395"/>
                    <a:pt x="51314" y="452996"/>
                  </a:cubicBezTo>
                  <a:lnTo>
                    <a:pt x="72745" y="458330"/>
                  </a:lnTo>
                  <a:lnTo>
                    <a:pt x="72745" y="463664"/>
                  </a:lnTo>
                  <a:cubicBezTo>
                    <a:pt x="72736" y="485076"/>
                    <a:pt x="81194" y="505622"/>
                    <a:pt x="96272" y="520814"/>
                  </a:cubicBezTo>
                  <a:lnTo>
                    <a:pt x="128657" y="553199"/>
                  </a:lnTo>
                  <a:lnTo>
                    <a:pt x="128657" y="682929"/>
                  </a:lnTo>
                  <a:cubicBezTo>
                    <a:pt x="128657" y="695093"/>
                    <a:pt x="138496" y="704970"/>
                    <a:pt x="150660" y="705027"/>
                  </a:cubicBezTo>
                  <a:cubicBezTo>
                    <a:pt x="162813" y="705027"/>
                    <a:pt x="172662" y="695179"/>
                    <a:pt x="172662" y="683025"/>
                  </a:cubicBezTo>
                  <a:cubicBezTo>
                    <a:pt x="172662" y="682996"/>
                    <a:pt x="172662" y="682958"/>
                    <a:pt x="172662" y="682929"/>
                  </a:cubicBezTo>
                  <a:lnTo>
                    <a:pt x="172662" y="597204"/>
                  </a:lnTo>
                  <a:lnTo>
                    <a:pt x="214858" y="639400"/>
                  </a:lnTo>
                  <a:cubicBezTo>
                    <a:pt x="233318" y="657850"/>
                    <a:pt x="258387" y="668137"/>
                    <a:pt x="284486" y="667975"/>
                  </a:cubicBezTo>
                  <a:cubicBezTo>
                    <a:pt x="310585" y="668137"/>
                    <a:pt x="335654" y="657850"/>
                    <a:pt x="354113" y="639400"/>
                  </a:cubicBezTo>
                  <a:lnTo>
                    <a:pt x="396310" y="597204"/>
                  </a:lnTo>
                  <a:lnTo>
                    <a:pt x="396310" y="682929"/>
                  </a:lnTo>
                  <a:cubicBezTo>
                    <a:pt x="396262" y="695083"/>
                    <a:pt x="406063" y="704970"/>
                    <a:pt x="418217" y="705027"/>
                  </a:cubicBezTo>
                  <a:cubicBezTo>
                    <a:pt x="418246" y="705027"/>
                    <a:pt x="418283" y="705027"/>
                    <a:pt x="418312" y="705027"/>
                  </a:cubicBezTo>
                  <a:cubicBezTo>
                    <a:pt x="430466" y="705027"/>
                    <a:pt x="440315" y="695179"/>
                    <a:pt x="440315" y="683025"/>
                  </a:cubicBezTo>
                  <a:cubicBezTo>
                    <a:pt x="440315" y="682996"/>
                    <a:pt x="440315" y="682958"/>
                    <a:pt x="440315" y="682929"/>
                  </a:cubicBezTo>
                  <a:lnTo>
                    <a:pt x="440315" y="553009"/>
                  </a:lnTo>
                  <a:lnTo>
                    <a:pt x="472795" y="520624"/>
                  </a:lnTo>
                  <a:cubicBezTo>
                    <a:pt x="487854" y="505422"/>
                    <a:pt x="496274" y="484876"/>
                    <a:pt x="496227" y="463474"/>
                  </a:cubicBezTo>
                  <a:lnTo>
                    <a:pt x="496227" y="458235"/>
                  </a:lnTo>
                  <a:lnTo>
                    <a:pt x="517848" y="452805"/>
                  </a:lnTo>
                  <a:cubicBezTo>
                    <a:pt x="547157" y="445309"/>
                    <a:pt x="567645" y="418868"/>
                    <a:pt x="567569" y="388607"/>
                  </a:cubicBezTo>
                  <a:lnTo>
                    <a:pt x="567569" y="241636"/>
                  </a:lnTo>
                  <a:cubicBezTo>
                    <a:pt x="567569" y="205165"/>
                    <a:pt x="538032" y="175590"/>
                    <a:pt x="501561" y="175533"/>
                  </a:cubicBezTo>
                  <a:close/>
                  <a:moveTo>
                    <a:pt x="284486" y="43992"/>
                  </a:moveTo>
                  <a:cubicBezTo>
                    <a:pt x="329006" y="43869"/>
                    <a:pt x="371725" y="61528"/>
                    <a:pt x="403167" y="93046"/>
                  </a:cubicBezTo>
                  <a:cubicBezTo>
                    <a:pt x="425808" y="115649"/>
                    <a:pt x="441477" y="144281"/>
                    <a:pt x="448316" y="175533"/>
                  </a:cubicBezTo>
                  <a:lnTo>
                    <a:pt x="120751" y="175533"/>
                  </a:lnTo>
                  <a:cubicBezTo>
                    <a:pt x="137886" y="98809"/>
                    <a:pt x="205876" y="44192"/>
                    <a:pt x="284486" y="43992"/>
                  </a:cubicBezTo>
                  <a:close/>
                  <a:moveTo>
                    <a:pt x="441267" y="489477"/>
                  </a:moveTo>
                  <a:lnTo>
                    <a:pt x="402501" y="528243"/>
                  </a:lnTo>
                  <a:lnTo>
                    <a:pt x="402501" y="528243"/>
                  </a:lnTo>
                  <a:lnTo>
                    <a:pt x="322776" y="607968"/>
                  </a:lnTo>
                  <a:cubicBezTo>
                    <a:pt x="301202" y="628437"/>
                    <a:pt x="267388" y="628437"/>
                    <a:pt x="245814" y="607968"/>
                  </a:cubicBezTo>
                  <a:lnTo>
                    <a:pt x="166185" y="528243"/>
                  </a:lnTo>
                  <a:lnTo>
                    <a:pt x="166185" y="528243"/>
                  </a:lnTo>
                  <a:lnTo>
                    <a:pt x="127514" y="489477"/>
                  </a:lnTo>
                  <a:cubicBezTo>
                    <a:pt x="122065" y="484076"/>
                    <a:pt x="118523" y="477056"/>
                    <a:pt x="117417" y="469474"/>
                  </a:cubicBezTo>
                  <a:lnTo>
                    <a:pt x="198189" y="489667"/>
                  </a:lnTo>
                  <a:cubicBezTo>
                    <a:pt x="202390" y="490763"/>
                    <a:pt x="206714" y="491315"/>
                    <a:pt x="211048" y="491286"/>
                  </a:cubicBezTo>
                  <a:lnTo>
                    <a:pt x="211810" y="491286"/>
                  </a:lnTo>
                  <a:cubicBezTo>
                    <a:pt x="215639" y="491172"/>
                    <a:pt x="219440" y="490629"/>
                    <a:pt x="223145" y="489667"/>
                  </a:cubicBezTo>
                  <a:cubicBezTo>
                    <a:pt x="224240" y="489429"/>
                    <a:pt x="225326" y="489105"/>
                    <a:pt x="226383" y="488715"/>
                  </a:cubicBezTo>
                  <a:cubicBezTo>
                    <a:pt x="229222" y="487848"/>
                    <a:pt x="231965" y="486705"/>
                    <a:pt x="234575" y="485286"/>
                  </a:cubicBezTo>
                  <a:cubicBezTo>
                    <a:pt x="235642" y="484838"/>
                    <a:pt x="236661" y="484295"/>
                    <a:pt x="237623" y="483666"/>
                  </a:cubicBezTo>
                  <a:cubicBezTo>
                    <a:pt x="241071" y="481599"/>
                    <a:pt x="244271" y="479132"/>
                    <a:pt x="247148" y="476332"/>
                  </a:cubicBezTo>
                  <a:lnTo>
                    <a:pt x="280295" y="443090"/>
                  </a:lnTo>
                  <a:cubicBezTo>
                    <a:pt x="282267" y="440166"/>
                    <a:pt x="286238" y="439404"/>
                    <a:pt x="289153" y="441375"/>
                  </a:cubicBezTo>
                  <a:cubicBezTo>
                    <a:pt x="289830" y="441833"/>
                    <a:pt x="290410" y="442414"/>
                    <a:pt x="290868" y="443090"/>
                  </a:cubicBezTo>
                  <a:lnTo>
                    <a:pt x="323729" y="476046"/>
                  </a:lnTo>
                  <a:cubicBezTo>
                    <a:pt x="336502" y="488772"/>
                    <a:pt x="355009" y="493877"/>
                    <a:pt x="372497" y="489477"/>
                  </a:cubicBezTo>
                  <a:lnTo>
                    <a:pt x="451650" y="469665"/>
                  </a:lnTo>
                  <a:cubicBezTo>
                    <a:pt x="450316" y="477180"/>
                    <a:pt x="446687" y="484105"/>
                    <a:pt x="441267" y="489477"/>
                  </a:cubicBezTo>
                  <a:close/>
                  <a:moveTo>
                    <a:pt x="523182" y="388797"/>
                  </a:moveTo>
                  <a:cubicBezTo>
                    <a:pt x="523173" y="398903"/>
                    <a:pt x="516372" y="407733"/>
                    <a:pt x="506609" y="410324"/>
                  </a:cubicBezTo>
                  <a:lnTo>
                    <a:pt x="361257" y="446805"/>
                  </a:lnTo>
                  <a:cubicBezTo>
                    <a:pt x="358857" y="447367"/>
                    <a:pt x="356333" y="446643"/>
                    <a:pt x="354590" y="444900"/>
                  </a:cubicBezTo>
                  <a:lnTo>
                    <a:pt x="321729" y="411943"/>
                  </a:lnTo>
                  <a:cubicBezTo>
                    <a:pt x="301297" y="392579"/>
                    <a:pt x="269294" y="392579"/>
                    <a:pt x="248862" y="411943"/>
                  </a:cubicBezTo>
                  <a:lnTo>
                    <a:pt x="215715" y="445185"/>
                  </a:lnTo>
                  <a:cubicBezTo>
                    <a:pt x="213915" y="447033"/>
                    <a:pt x="211238" y="447729"/>
                    <a:pt x="208762" y="446995"/>
                  </a:cubicBezTo>
                  <a:lnTo>
                    <a:pt x="99796" y="419658"/>
                  </a:lnTo>
                  <a:lnTo>
                    <a:pt x="99225" y="419658"/>
                  </a:lnTo>
                  <a:lnTo>
                    <a:pt x="61696" y="410133"/>
                  </a:lnTo>
                  <a:cubicBezTo>
                    <a:pt x="51895" y="407581"/>
                    <a:pt x="45046" y="398732"/>
                    <a:pt x="45028" y="388607"/>
                  </a:cubicBezTo>
                  <a:lnTo>
                    <a:pt x="45028" y="241636"/>
                  </a:lnTo>
                  <a:cubicBezTo>
                    <a:pt x="45085" y="229473"/>
                    <a:pt x="54962" y="219633"/>
                    <a:pt x="67125" y="219633"/>
                  </a:cubicBezTo>
                  <a:lnTo>
                    <a:pt x="501179" y="219633"/>
                  </a:lnTo>
                  <a:cubicBezTo>
                    <a:pt x="513305" y="219681"/>
                    <a:pt x="523125" y="229511"/>
                    <a:pt x="523182" y="24163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09F4E32F-7E7A-4B21-9263-2804FC647A72}"/>
                </a:ext>
              </a:extLst>
            </p:cNvPr>
            <p:cNvSpPr/>
            <p:nvPr/>
          </p:nvSpPr>
          <p:spPr>
            <a:xfrm>
              <a:off x="17791091" y="4199000"/>
              <a:ext cx="115061" cy="44100"/>
            </a:xfrm>
            <a:custGeom>
              <a:avLst/>
              <a:gdLst>
                <a:gd name="connsiteX0" fmla="*/ 94462 w 115061"/>
                <a:gd name="connsiteY0" fmla="*/ -14 h 44100"/>
                <a:gd name="connsiteX1" fmla="*/ 23500 w 115061"/>
                <a:gd name="connsiteY1" fmla="*/ -14 h 44100"/>
                <a:gd name="connsiteX2" fmla="*/ 1403 w 115061"/>
                <a:gd name="connsiteY2" fmla="*/ 22084 h 44100"/>
                <a:gd name="connsiteX3" fmla="*/ 23500 w 115061"/>
                <a:gd name="connsiteY3" fmla="*/ 44087 h 44100"/>
                <a:gd name="connsiteX4" fmla="*/ 94462 w 115061"/>
                <a:gd name="connsiteY4" fmla="*/ 44087 h 44100"/>
                <a:gd name="connsiteX5" fmla="*/ 116464 w 115061"/>
                <a:gd name="connsiteY5" fmla="*/ 22084 h 44100"/>
                <a:gd name="connsiteX6" fmla="*/ 94462 w 115061"/>
                <a:gd name="connsiteY6" fmla="*/ -14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061" h="44100">
                  <a:moveTo>
                    <a:pt x="94462" y="-14"/>
                  </a:moveTo>
                  <a:lnTo>
                    <a:pt x="23500" y="-14"/>
                  </a:lnTo>
                  <a:cubicBezTo>
                    <a:pt x="11299" y="-14"/>
                    <a:pt x="1403" y="9882"/>
                    <a:pt x="1403" y="22084"/>
                  </a:cubicBezTo>
                  <a:cubicBezTo>
                    <a:pt x="1450" y="34248"/>
                    <a:pt x="11337" y="44087"/>
                    <a:pt x="23500" y="44087"/>
                  </a:cubicBezTo>
                  <a:lnTo>
                    <a:pt x="94462" y="44087"/>
                  </a:lnTo>
                  <a:cubicBezTo>
                    <a:pt x="106587" y="44039"/>
                    <a:pt x="116408" y="34210"/>
                    <a:pt x="116464" y="22084"/>
                  </a:cubicBezTo>
                  <a:cubicBezTo>
                    <a:pt x="116464" y="9921"/>
                    <a:pt x="106626" y="43"/>
                    <a:pt x="94462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700146D-AB4D-4EFB-B3FE-B3BBD1ECED09}"/>
                </a:ext>
              </a:extLst>
            </p:cNvPr>
            <p:cNvSpPr/>
            <p:nvPr/>
          </p:nvSpPr>
          <p:spPr>
            <a:xfrm>
              <a:off x="17638310" y="4219670"/>
              <a:ext cx="44100" cy="124777"/>
            </a:xfrm>
            <a:custGeom>
              <a:avLst/>
              <a:gdLst>
                <a:gd name="connsiteX0" fmla="*/ 23406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406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406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406" y="-14"/>
                  </a:moveTo>
                  <a:cubicBezTo>
                    <a:pt x="11242" y="34"/>
                    <a:pt x="1403" y="9921"/>
                    <a:pt x="1403" y="22084"/>
                  </a:cubicBezTo>
                  <a:lnTo>
                    <a:pt x="1403" y="102761"/>
                  </a:lnTo>
                  <a:cubicBezTo>
                    <a:pt x="1451" y="114896"/>
                    <a:pt x="11271" y="124716"/>
                    <a:pt x="23406" y="124764"/>
                  </a:cubicBezTo>
                  <a:cubicBezTo>
                    <a:pt x="35569" y="124764"/>
                    <a:pt x="45447" y="114924"/>
                    <a:pt x="45504" y="102761"/>
                  </a:cubicBezTo>
                  <a:lnTo>
                    <a:pt x="45504" y="22084"/>
                  </a:lnTo>
                  <a:cubicBezTo>
                    <a:pt x="45504" y="9882"/>
                    <a:pt x="35607" y="-14"/>
                    <a:pt x="23406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E3DA6D0-4713-4CAE-8D9E-5B85F21A3ACD}"/>
                </a:ext>
              </a:extLst>
            </p:cNvPr>
            <p:cNvSpPr/>
            <p:nvPr/>
          </p:nvSpPr>
          <p:spPr>
            <a:xfrm>
              <a:off x="18017881" y="4219670"/>
              <a:ext cx="44100" cy="124777"/>
            </a:xfrm>
            <a:custGeom>
              <a:avLst/>
              <a:gdLst>
                <a:gd name="connsiteX0" fmla="*/ 23500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500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500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500" y="-14"/>
                  </a:moveTo>
                  <a:cubicBezTo>
                    <a:pt x="11299" y="-14"/>
                    <a:pt x="1403" y="9882"/>
                    <a:pt x="1403" y="22084"/>
                  </a:cubicBezTo>
                  <a:lnTo>
                    <a:pt x="1403" y="102761"/>
                  </a:lnTo>
                  <a:cubicBezTo>
                    <a:pt x="1460" y="114924"/>
                    <a:pt x="11337" y="124764"/>
                    <a:pt x="23500" y="124764"/>
                  </a:cubicBezTo>
                  <a:cubicBezTo>
                    <a:pt x="35636" y="124716"/>
                    <a:pt x="45456" y="114896"/>
                    <a:pt x="45504" y="102761"/>
                  </a:cubicBezTo>
                  <a:lnTo>
                    <a:pt x="45504" y="22084"/>
                  </a:lnTo>
                  <a:cubicBezTo>
                    <a:pt x="45504" y="9921"/>
                    <a:pt x="35664" y="43"/>
                    <a:pt x="2350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F9EB8C15-95A0-4659-9711-8C6C6856AAE4}"/>
              </a:ext>
            </a:extLst>
          </p:cNvPr>
          <p:cNvGrpSpPr/>
          <p:nvPr/>
        </p:nvGrpSpPr>
        <p:grpSpPr>
          <a:xfrm>
            <a:off x="5050548" y="5413517"/>
            <a:ext cx="626173" cy="705043"/>
            <a:chOff x="17537059" y="5384577"/>
            <a:chExt cx="626173" cy="705043"/>
          </a:xfrm>
        </p:grpSpPr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F505C43-D83D-4AA4-BB0C-8C7EB1622E05}"/>
                </a:ext>
              </a:extLst>
            </p:cNvPr>
            <p:cNvSpPr/>
            <p:nvPr/>
          </p:nvSpPr>
          <p:spPr>
            <a:xfrm>
              <a:off x="17537059" y="5384577"/>
              <a:ext cx="626173" cy="558355"/>
            </a:xfrm>
            <a:custGeom>
              <a:avLst/>
              <a:gdLst>
                <a:gd name="connsiteX0" fmla="*/ 314490 w 626173"/>
                <a:gd name="connsiteY0" fmla="*/ -14 h 558355"/>
                <a:gd name="connsiteX1" fmla="*/ 1403 w 626173"/>
                <a:gd name="connsiteY1" fmla="*/ 313073 h 558355"/>
                <a:gd name="connsiteX2" fmla="*/ 113226 w 626173"/>
                <a:gd name="connsiteY2" fmla="*/ 552817 h 558355"/>
                <a:gd name="connsiteX3" fmla="*/ 144240 w 626173"/>
                <a:gd name="connsiteY3" fmla="*/ 550293 h 558355"/>
                <a:gd name="connsiteX4" fmla="*/ 144278 w 626173"/>
                <a:gd name="connsiteY4" fmla="*/ 550245 h 558355"/>
                <a:gd name="connsiteX5" fmla="*/ 141668 w 626173"/>
                <a:gd name="connsiteY5" fmla="*/ 519242 h 558355"/>
                <a:gd name="connsiteX6" fmla="*/ 141611 w 626173"/>
                <a:gd name="connsiteY6" fmla="*/ 519194 h 558355"/>
                <a:gd name="connsiteX7" fmla="*/ 45504 w 626173"/>
                <a:gd name="connsiteY7" fmla="*/ 313073 h 558355"/>
                <a:gd name="connsiteX8" fmla="*/ 314490 w 626173"/>
                <a:gd name="connsiteY8" fmla="*/ 44087 h 558355"/>
                <a:gd name="connsiteX9" fmla="*/ 583476 w 626173"/>
                <a:gd name="connsiteY9" fmla="*/ 313073 h 558355"/>
                <a:gd name="connsiteX10" fmla="*/ 487083 w 626173"/>
                <a:gd name="connsiteY10" fmla="*/ 519480 h 558355"/>
                <a:gd name="connsiteX11" fmla="*/ 484416 w 626173"/>
                <a:gd name="connsiteY11" fmla="*/ 550436 h 558355"/>
                <a:gd name="connsiteX12" fmla="*/ 501275 w 626173"/>
                <a:gd name="connsiteY12" fmla="*/ 558341 h 558355"/>
                <a:gd name="connsiteX13" fmla="*/ 515467 w 626173"/>
                <a:gd name="connsiteY13" fmla="*/ 553198 h 558355"/>
                <a:gd name="connsiteX14" fmla="*/ 627576 w 626173"/>
                <a:gd name="connsiteY14" fmla="*/ 313073 h 558355"/>
                <a:gd name="connsiteX15" fmla="*/ 314490 w 626173"/>
                <a:gd name="connsiteY15" fmla="*/ -14 h 55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6173" h="558355">
                  <a:moveTo>
                    <a:pt x="314490" y="-14"/>
                  </a:moveTo>
                  <a:cubicBezTo>
                    <a:pt x="141668" y="196"/>
                    <a:pt x="1613" y="140251"/>
                    <a:pt x="1403" y="313073"/>
                  </a:cubicBezTo>
                  <a:cubicBezTo>
                    <a:pt x="1403" y="405589"/>
                    <a:pt x="42342" y="493362"/>
                    <a:pt x="113226" y="552817"/>
                  </a:cubicBezTo>
                  <a:cubicBezTo>
                    <a:pt x="122485" y="560685"/>
                    <a:pt x="136373" y="559551"/>
                    <a:pt x="144240" y="550293"/>
                  </a:cubicBezTo>
                  <a:cubicBezTo>
                    <a:pt x="144249" y="550274"/>
                    <a:pt x="144269" y="550265"/>
                    <a:pt x="144278" y="550245"/>
                  </a:cubicBezTo>
                  <a:cubicBezTo>
                    <a:pt x="152117" y="540958"/>
                    <a:pt x="150946" y="527081"/>
                    <a:pt x="141668" y="519242"/>
                  </a:cubicBezTo>
                  <a:cubicBezTo>
                    <a:pt x="141649" y="519222"/>
                    <a:pt x="141630" y="519203"/>
                    <a:pt x="141611" y="519194"/>
                  </a:cubicBezTo>
                  <a:cubicBezTo>
                    <a:pt x="80708" y="468054"/>
                    <a:pt x="45532" y="392597"/>
                    <a:pt x="45504" y="313073"/>
                  </a:cubicBezTo>
                  <a:cubicBezTo>
                    <a:pt x="45656" y="164578"/>
                    <a:pt x="165995" y="44239"/>
                    <a:pt x="314490" y="44087"/>
                  </a:cubicBezTo>
                  <a:cubicBezTo>
                    <a:pt x="462985" y="44239"/>
                    <a:pt x="583314" y="164578"/>
                    <a:pt x="583476" y="313073"/>
                  </a:cubicBezTo>
                  <a:cubicBezTo>
                    <a:pt x="583552" y="392768"/>
                    <a:pt x="548243" y="468388"/>
                    <a:pt x="487083" y="519480"/>
                  </a:cubicBezTo>
                  <a:cubicBezTo>
                    <a:pt x="477815" y="527300"/>
                    <a:pt x="476625" y="541149"/>
                    <a:pt x="484416" y="550436"/>
                  </a:cubicBezTo>
                  <a:cubicBezTo>
                    <a:pt x="488569" y="555456"/>
                    <a:pt x="494760" y="558361"/>
                    <a:pt x="501275" y="558341"/>
                  </a:cubicBezTo>
                  <a:cubicBezTo>
                    <a:pt x="506466" y="558341"/>
                    <a:pt x="511486" y="556522"/>
                    <a:pt x="515467" y="553198"/>
                  </a:cubicBezTo>
                  <a:cubicBezTo>
                    <a:pt x="586571" y="493724"/>
                    <a:pt x="627634" y="405770"/>
                    <a:pt x="627576" y="313073"/>
                  </a:cubicBezTo>
                  <a:cubicBezTo>
                    <a:pt x="627367" y="140242"/>
                    <a:pt x="487312" y="196"/>
                    <a:pt x="31449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1AE320E-767C-47E5-9CB2-CA68D329A578}"/>
                </a:ext>
              </a:extLst>
            </p:cNvPr>
            <p:cNvSpPr/>
            <p:nvPr/>
          </p:nvSpPr>
          <p:spPr>
            <a:xfrm>
              <a:off x="17646310" y="5493543"/>
              <a:ext cx="408242" cy="357187"/>
            </a:xfrm>
            <a:custGeom>
              <a:avLst/>
              <a:gdLst>
                <a:gd name="connsiteX0" fmla="*/ 315729 w 408242"/>
                <a:gd name="connsiteY0" fmla="*/ 350411 h 357187"/>
                <a:gd name="connsiteX1" fmla="*/ 331540 w 408242"/>
                <a:gd name="connsiteY1" fmla="*/ 357174 h 357187"/>
                <a:gd name="connsiteX2" fmla="*/ 346875 w 408242"/>
                <a:gd name="connsiteY2" fmla="*/ 350983 h 357187"/>
                <a:gd name="connsiteX3" fmla="*/ 409645 w 408242"/>
                <a:gd name="connsiteY3" fmla="*/ 204107 h 357187"/>
                <a:gd name="connsiteX4" fmla="*/ 205524 w 408242"/>
                <a:gd name="connsiteY4" fmla="*/ -14 h 357187"/>
                <a:gd name="connsiteX5" fmla="*/ 1404 w 408242"/>
                <a:gd name="connsiteY5" fmla="*/ 204107 h 357187"/>
                <a:gd name="connsiteX6" fmla="*/ 63888 w 408242"/>
                <a:gd name="connsiteY6" fmla="*/ 350983 h 357187"/>
                <a:gd name="connsiteX7" fmla="*/ 94996 w 408242"/>
                <a:gd name="connsiteY7" fmla="*/ 350449 h 357187"/>
                <a:gd name="connsiteX8" fmla="*/ 95034 w 408242"/>
                <a:gd name="connsiteY8" fmla="*/ 350411 h 357187"/>
                <a:gd name="connsiteX9" fmla="*/ 94596 w 408242"/>
                <a:gd name="connsiteY9" fmla="*/ 319302 h 357187"/>
                <a:gd name="connsiteX10" fmla="*/ 94558 w 408242"/>
                <a:gd name="connsiteY10" fmla="*/ 319264 h 357187"/>
                <a:gd name="connsiteX11" fmla="*/ 45504 w 408242"/>
                <a:gd name="connsiteY11" fmla="*/ 204107 h 357187"/>
                <a:gd name="connsiteX12" fmla="*/ 205524 w 408242"/>
                <a:gd name="connsiteY12" fmla="*/ 44087 h 357187"/>
                <a:gd name="connsiteX13" fmla="*/ 365640 w 408242"/>
                <a:gd name="connsiteY13" fmla="*/ 204107 h 357187"/>
                <a:gd name="connsiteX14" fmla="*/ 316490 w 408242"/>
                <a:gd name="connsiteY14" fmla="*/ 319264 h 357187"/>
                <a:gd name="connsiteX15" fmla="*/ 315690 w 408242"/>
                <a:gd name="connsiteY15" fmla="*/ 350373 h 357187"/>
                <a:gd name="connsiteX16" fmla="*/ 315729 w 408242"/>
                <a:gd name="connsiteY16" fmla="*/ 350411 h 35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8242" h="357187">
                  <a:moveTo>
                    <a:pt x="315729" y="350411"/>
                  </a:moveTo>
                  <a:cubicBezTo>
                    <a:pt x="319853" y="354725"/>
                    <a:pt x="325568" y="357174"/>
                    <a:pt x="331540" y="357174"/>
                  </a:cubicBezTo>
                  <a:cubicBezTo>
                    <a:pt x="337255" y="357164"/>
                    <a:pt x="342751" y="354945"/>
                    <a:pt x="346875" y="350983"/>
                  </a:cubicBezTo>
                  <a:cubicBezTo>
                    <a:pt x="387032" y="312682"/>
                    <a:pt x="409721" y="259599"/>
                    <a:pt x="409645" y="204107"/>
                  </a:cubicBezTo>
                  <a:cubicBezTo>
                    <a:pt x="409483" y="91436"/>
                    <a:pt x="318195" y="148"/>
                    <a:pt x="205524" y="-14"/>
                  </a:cubicBezTo>
                  <a:cubicBezTo>
                    <a:pt x="92853" y="148"/>
                    <a:pt x="1565" y="91436"/>
                    <a:pt x="1404" y="204107"/>
                  </a:cubicBezTo>
                  <a:cubicBezTo>
                    <a:pt x="1261" y="259552"/>
                    <a:pt x="23835" y="312635"/>
                    <a:pt x="63888" y="350983"/>
                  </a:cubicBezTo>
                  <a:cubicBezTo>
                    <a:pt x="72622" y="359431"/>
                    <a:pt x="86557" y="359183"/>
                    <a:pt x="94996" y="350449"/>
                  </a:cubicBezTo>
                  <a:cubicBezTo>
                    <a:pt x="95015" y="350440"/>
                    <a:pt x="95025" y="350420"/>
                    <a:pt x="95034" y="350411"/>
                  </a:cubicBezTo>
                  <a:cubicBezTo>
                    <a:pt x="103502" y="341695"/>
                    <a:pt x="103302" y="327770"/>
                    <a:pt x="94596" y="319302"/>
                  </a:cubicBezTo>
                  <a:cubicBezTo>
                    <a:pt x="94577" y="319283"/>
                    <a:pt x="94568" y="319274"/>
                    <a:pt x="94558" y="319264"/>
                  </a:cubicBezTo>
                  <a:cubicBezTo>
                    <a:pt x="63145" y="289203"/>
                    <a:pt x="45418" y="247588"/>
                    <a:pt x="45504" y="204107"/>
                  </a:cubicBezTo>
                  <a:cubicBezTo>
                    <a:pt x="45609" y="115772"/>
                    <a:pt x="117190" y="44191"/>
                    <a:pt x="205524" y="44087"/>
                  </a:cubicBezTo>
                  <a:cubicBezTo>
                    <a:pt x="293868" y="44191"/>
                    <a:pt x="365477" y="115763"/>
                    <a:pt x="365640" y="204107"/>
                  </a:cubicBezTo>
                  <a:cubicBezTo>
                    <a:pt x="365735" y="247608"/>
                    <a:pt x="347961" y="289241"/>
                    <a:pt x="316490" y="319264"/>
                  </a:cubicBezTo>
                  <a:cubicBezTo>
                    <a:pt x="307680" y="327636"/>
                    <a:pt x="307318" y="341562"/>
                    <a:pt x="315690" y="350373"/>
                  </a:cubicBezTo>
                  <a:cubicBezTo>
                    <a:pt x="315700" y="350382"/>
                    <a:pt x="315719" y="350401"/>
                    <a:pt x="315729" y="35041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A37FD85-1A16-48B0-9A87-DED8FD6FDC84}"/>
                </a:ext>
              </a:extLst>
            </p:cNvPr>
            <p:cNvSpPr/>
            <p:nvPr/>
          </p:nvSpPr>
          <p:spPr>
            <a:xfrm>
              <a:off x="17749085" y="5596604"/>
              <a:ext cx="202120" cy="202215"/>
            </a:xfrm>
            <a:custGeom>
              <a:avLst/>
              <a:gdLst>
                <a:gd name="connsiteX0" fmla="*/ 1403 w 202120"/>
                <a:gd name="connsiteY0" fmla="*/ 101141 h 202215"/>
                <a:gd name="connsiteX1" fmla="*/ 102463 w 202120"/>
                <a:gd name="connsiteY1" fmla="*/ 202202 h 202215"/>
                <a:gd name="connsiteX2" fmla="*/ 203524 w 202120"/>
                <a:gd name="connsiteY2" fmla="*/ 101141 h 202215"/>
                <a:gd name="connsiteX3" fmla="*/ 102463 w 202120"/>
                <a:gd name="connsiteY3" fmla="*/ -14 h 202215"/>
                <a:gd name="connsiteX4" fmla="*/ 1403 w 202120"/>
                <a:gd name="connsiteY4" fmla="*/ 101141 h 202215"/>
                <a:gd name="connsiteX5" fmla="*/ 159518 w 202120"/>
                <a:gd name="connsiteY5" fmla="*/ 101141 h 202215"/>
                <a:gd name="connsiteX6" fmla="*/ 102368 w 202120"/>
                <a:gd name="connsiteY6" fmla="*/ 158291 h 202215"/>
                <a:gd name="connsiteX7" fmla="*/ 45218 w 202120"/>
                <a:gd name="connsiteY7" fmla="*/ 101141 h 202215"/>
                <a:gd name="connsiteX8" fmla="*/ 102368 w 202120"/>
                <a:gd name="connsiteY8" fmla="*/ 43991 h 202215"/>
                <a:gd name="connsiteX9" fmla="*/ 159518 w 202120"/>
                <a:gd name="connsiteY9" fmla="*/ 10114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2120" h="202215">
                  <a:moveTo>
                    <a:pt x="1403" y="101141"/>
                  </a:moveTo>
                  <a:cubicBezTo>
                    <a:pt x="1451" y="156929"/>
                    <a:pt x="46675" y="202145"/>
                    <a:pt x="102463" y="202202"/>
                  </a:cubicBezTo>
                  <a:cubicBezTo>
                    <a:pt x="158251" y="202145"/>
                    <a:pt x="203466" y="156929"/>
                    <a:pt x="203524" y="101141"/>
                  </a:cubicBezTo>
                  <a:cubicBezTo>
                    <a:pt x="203466" y="45334"/>
                    <a:pt x="158270" y="91"/>
                    <a:pt x="102463" y="-14"/>
                  </a:cubicBezTo>
                  <a:cubicBezTo>
                    <a:pt x="46657" y="91"/>
                    <a:pt x="1451" y="45334"/>
                    <a:pt x="1403" y="101141"/>
                  </a:cubicBezTo>
                  <a:close/>
                  <a:moveTo>
                    <a:pt x="159518" y="101141"/>
                  </a:moveTo>
                  <a:cubicBezTo>
                    <a:pt x="159518" y="132708"/>
                    <a:pt x="133934" y="158291"/>
                    <a:pt x="102368" y="158291"/>
                  </a:cubicBezTo>
                  <a:cubicBezTo>
                    <a:pt x="70802" y="158291"/>
                    <a:pt x="45218" y="132708"/>
                    <a:pt x="45218" y="101141"/>
                  </a:cubicBezTo>
                  <a:cubicBezTo>
                    <a:pt x="45218" y="69576"/>
                    <a:pt x="70802" y="43991"/>
                    <a:pt x="102368" y="43991"/>
                  </a:cubicBezTo>
                  <a:cubicBezTo>
                    <a:pt x="133934" y="43991"/>
                    <a:pt x="159518" y="69576"/>
                    <a:pt x="159518" y="1011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D9FA9A8-751C-443F-B7B8-779CC96453D9}"/>
                </a:ext>
              </a:extLst>
            </p:cNvPr>
            <p:cNvSpPr/>
            <p:nvPr/>
          </p:nvSpPr>
          <p:spPr>
            <a:xfrm>
              <a:off x="17700162" y="5823203"/>
              <a:ext cx="299838" cy="266417"/>
            </a:xfrm>
            <a:custGeom>
              <a:avLst/>
              <a:gdLst>
                <a:gd name="connsiteX0" fmla="*/ 218823 w 299838"/>
                <a:gd name="connsiteY0" fmla="*/ 36372 h 266417"/>
                <a:gd name="connsiteX1" fmla="*/ 151386 w 299838"/>
                <a:gd name="connsiteY1" fmla="*/ -14 h 266417"/>
                <a:gd name="connsiteX2" fmla="*/ 83950 w 299838"/>
                <a:gd name="connsiteY2" fmla="*/ 36372 h 266417"/>
                <a:gd name="connsiteX3" fmla="*/ 14988 w 299838"/>
                <a:gd name="connsiteY3" fmla="*/ 141147 h 266417"/>
                <a:gd name="connsiteX4" fmla="*/ 11274 w 299838"/>
                <a:gd name="connsiteY4" fmla="*/ 223919 h 266417"/>
                <a:gd name="connsiteX5" fmla="*/ 82330 w 299838"/>
                <a:gd name="connsiteY5" fmla="*/ 266401 h 266417"/>
                <a:gd name="connsiteX6" fmla="*/ 220443 w 299838"/>
                <a:gd name="connsiteY6" fmla="*/ 266401 h 266417"/>
                <a:gd name="connsiteX7" fmla="*/ 291595 w 299838"/>
                <a:gd name="connsiteY7" fmla="*/ 223919 h 266417"/>
                <a:gd name="connsiteX8" fmla="*/ 287880 w 299838"/>
                <a:gd name="connsiteY8" fmla="*/ 141147 h 266417"/>
                <a:gd name="connsiteX9" fmla="*/ 252732 w 299838"/>
                <a:gd name="connsiteY9" fmla="*/ 202869 h 266417"/>
                <a:gd name="connsiteX10" fmla="*/ 220443 w 299838"/>
                <a:gd name="connsiteY10" fmla="*/ 221919 h 266417"/>
                <a:gd name="connsiteX11" fmla="*/ 82330 w 299838"/>
                <a:gd name="connsiteY11" fmla="*/ 221919 h 266417"/>
                <a:gd name="connsiteX12" fmla="*/ 50041 w 299838"/>
                <a:gd name="connsiteY12" fmla="*/ 202869 h 266417"/>
                <a:gd name="connsiteX13" fmla="*/ 51755 w 299838"/>
                <a:gd name="connsiteY13" fmla="*/ 165245 h 266417"/>
                <a:gd name="connsiteX14" fmla="*/ 120716 w 299838"/>
                <a:gd name="connsiteY14" fmla="*/ 60470 h 266417"/>
                <a:gd name="connsiteX15" fmla="*/ 151386 w 299838"/>
                <a:gd name="connsiteY15" fmla="*/ 43992 h 266417"/>
                <a:gd name="connsiteX16" fmla="*/ 182057 w 299838"/>
                <a:gd name="connsiteY16" fmla="*/ 60470 h 266417"/>
                <a:gd name="connsiteX17" fmla="*/ 251113 w 299838"/>
                <a:gd name="connsiteY17" fmla="*/ 165245 h 266417"/>
                <a:gd name="connsiteX18" fmla="*/ 252732 w 299838"/>
                <a:gd name="connsiteY18" fmla="*/ 202869 h 266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838" h="266417">
                  <a:moveTo>
                    <a:pt x="218823" y="36372"/>
                  </a:moveTo>
                  <a:cubicBezTo>
                    <a:pt x="203927" y="13636"/>
                    <a:pt x="178571" y="-52"/>
                    <a:pt x="151386" y="-14"/>
                  </a:cubicBezTo>
                  <a:cubicBezTo>
                    <a:pt x="124212" y="-14"/>
                    <a:pt x="98866" y="13664"/>
                    <a:pt x="83950" y="36372"/>
                  </a:cubicBezTo>
                  <a:lnTo>
                    <a:pt x="14988" y="141147"/>
                  </a:lnTo>
                  <a:cubicBezTo>
                    <a:pt x="-1681" y="165854"/>
                    <a:pt x="-3119" y="197821"/>
                    <a:pt x="11274" y="223919"/>
                  </a:cubicBezTo>
                  <a:cubicBezTo>
                    <a:pt x="25323" y="250094"/>
                    <a:pt x="52622" y="266420"/>
                    <a:pt x="82330" y="266401"/>
                  </a:cubicBezTo>
                  <a:lnTo>
                    <a:pt x="220443" y="266401"/>
                  </a:lnTo>
                  <a:cubicBezTo>
                    <a:pt x="250237" y="266668"/>
                    <a:pt x="277698" y="250275"/>
                    <a:pt x="291595" y="223919"/>
                  </a:cubicBezTo>
                  <a:cubicBezTo>
                    <a:pt x="305682" y="197744"/>
                    <a:pt x="304253" y="165950"/>
                    <a:pt x="287880" y="141147"/>
                  </a:cubicBezTo>
                  <a:close/>
                  <a:moveTo>
                    <a:pt x="252732" y="202869"/>
                  </a:moveTo>
                  <a:cubicBezTo>
                    <a:pt x="246370" y="214746"/>
                    <a:pt x="233921" y="222091"/>
                    <a:pt x="220443" y="221919"/>
                  </a:cubicBezTo>
                  <a:lnTo>
                    <a:pt x="82330" y="221919"/>
                  </a:lnTo>
                  <a:cubicBezTo>
                    <a:pt x="68852" y="222091"/>
                    <a:pt x="56403" y="214746"/>
                    <a:pt x="50041" y="202869"/>
                  </a:cubicBezTo>
                  <a:cubicBezTo>
                    <a:pt x="43525" y="190991"/>
                    <a:pt x="44192" y="176475"/>
                    <a:pt x="51755" y="165245"/>
                  </a:cubicBezTo>
                  <a:lnTo>
                    <a:pt x="120716" y="60470"/>
                  </a:lnTo>
                  <a:cubicBezTo>
                    <a:pt x="127450" y="50098"/>
                    <a:pt x="139023" y="43887"/>
                    <a:pt x="151386" y="43992"/>
                  </a:cubicBezTo>
                  <a:cubicBezTo>
                    <a:pt x="163750" y="43887"/>
                    <a:pt x="175323" y="50098"/>
                    <a:pt x="182057" y="60470"/>
                  </a:cubicBezTo>
                  <a:lnTo>
                    <a:pt x="251113" y="165245"/>
                  </a:lnTo>
                  <a:cubicBezTo>
                    <a:pt x="258609" y="176513"/>
                    <a:pt x="259229" y="191001"/>
                    <a:pt x="252732" y="2028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CF3FFBC7-EF6E-4632-9CD1-0D589847D8BC}"/>
              </a:ext>
            </a:extLst>
          </p:cNvPr>
          <p:cNvGrpSpPr/>
          <p:nvPr/>
        </p:nvGrpSpPr>
        <p:grpSpPr>
          <a:xfrm>
            <a:off x="9405647" y="3957347"/>
            <a:ext cx="704373" cy="704850"/>
            <a:chOff x="18943425" y="3962495"/>
            <a:chExt cx="704373" cy="704850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178DE67-D267-4552-B6AD-A7BC32D8B985}"/>
                </a:ext>
              </a:extLst>
            </p:cNvPr>
            <p:cNvSpPr/>
            <p:nvPr/>
          </p:nvSpPr>
          <p:spPr>
            <a:xfrm>
              <a:off x="190356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176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68078 w 177450"/>
                <a:gd name="connsiteY9" fmla="*/ 2189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5 h 349091"/>
                <a:gd name="connsiteX13" fmla="*/ 68078 w 177450"/>
                <a:gd name="connsiteY13" fmla="*/ 224300 h 349091"/>
                <a:gd name="connsiteX14" fmla="*/ 90176 w 177450"/>
                <a:gd name="connsiteY14" fmla="*/ 93617 h 349091"/>
                <a:gd name="connsiteX15" fmla="*/ 135039 w 177450"/>
                <a:gd name="connsiteY15" fmla="*/ 138480 h 349091"/>
                <a:gd name="connsiteX16" fmla="*/ 90176 w 177450"/>
                <a:gd name="connsiteY16" fmla="*/ 183343 h 349091"/>
                <a:gd name="connsiteX17" fmla="*/ 45313 w 177450"/>
                <a:gd name="connsiteY17" fmla="*/ 138480 h 349091"/>
                <a:gd name="connsiteX18" fmla="*/ 89700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81"/>
                    <a:pt x="77974" y="349077"/>
                    <a:pt x="90176" y="349077"/>
                  </a:cubicBezTo>
                  <a:cubicBezTo>
                    <a:pt x="102339" y="349030"/>
                    <a:pt x="112179" y="339143"/>
                    <a:pt x="112179" y="326979"/>
                  </a:cubicBezTo>
                  <a:lnTo>
                    <a:pt x="112179" y="224300"/>
                  </a:lnTo>
                  <a:cubicBezTo>
                    <a:pt x="151326" y="214242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78022" y="-71"/>
                    <a:pt x="68135" y="9740"/>
                    <a:pt x="68078" y="21894"/>
                  </a:cubicBezTo>
                  <a:cubicBezTo>
                    <a:pt x="68078" y="21922"/>
                    <a:pt x="68078" y="21960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9"/>
                    <a:pt x="1403" y="138385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176" y="93617"/>
                  </a:moveTo>
                  <a:cubicBezTo>
                    <a:pt x="114931" y="93665"/>
                    <a:pt x="134991" y="113724"/>
                    <a:pt x="135039" y="138480"/>
                  </a:cubicBezTo>
                  <a:cubicBezTo>
                    <a:pt x="134991" y="163235"/>
                    <a:pt x="114931" y="183285"/>
                    <a:pt x="90176" y="183343"/>
                  </a:cubicBezTo>
                  <a:cubicBezTo>
                    <a:pt x="65401" y="183343"/>
                    <a:pt x="45313" y="163254"/>
                    <a:pt x="45313" y="138480"/>
                  </a:cubicBezTo>
                  <a:cubicBezTo>
                    <a:pt x="45361" y="113905"/>
                    <a:pt x="65134" y="93931"/>
                    <a:pt x="89700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614605C-2265-4FD9-B5A8-B51A1736FFB8}"/>
                </a:ext>
              </a:extLst>
            </p:cNvPr>
            <p:cNvSpPr/>
            <p:nvPr/>
          </p:nvSpPr>
          <p:spPr>
            <a:xfrm>
              <a:off x="19207077" y="4075744"/>
              <a:ext cx="177831" cy="355095"/>
            </a:xfrm>
            <a:custGeom>
              <a:avLst/>
              <a:gdLst>
                <a:gd name="connsiteX0" fmla="*/ 1403 w 177831"/>
                <a:gd name="connsiteY0" fmla="*/ 266213 h 355095"/>
                <a:gd name="connsiteX1" fmla="*/ 90271 w 177831"/>
                <a:gd name="connsiteY1" fmla="*/ 355081 h 355095"/>
                <a:gd name="connsiteX2" fmla="*/ 179235 w 177831"/>
                <a:gd name="connsiteY2" fmla="*/ 266213 h 355095"/>
                <a:gd name="connsiteX3" fmla="*/ 112560 w 177831"/>
                <a:gd name="connsiteY3" fmla="*/ 180488 h 355095"/>
                <a:gd name="connsiteX4" fmla="*/ 112560 w 177831"/>
                <a:gd name="connsiteY4" fmla="*/ 21992 h 355095"/>
                <a:gd name="connsiteX5" fmla="*/ 90557 w 177831"/>
                <a:gd name="connsiteY5" fmla="*/ -11 h 355095"/>
                <a:gd name="connsiteX6" fmla="*/ 90461 w 177831"/>
                <a:gd name="connsiteY6" fmla="*/ -11 h 355095"/>
                <a:gd name="connsiteX7" fmla="*/ 68078 w 177831"/>
                <a:gd name="connsiteY7" fmla="*/ 21611 h 355095"/>
                <a:gd name="connsiteX8" fmla="*/ 68078 w 177831"/>
                <a:gd name="connsiteY8" fmla="*/ 21992 h 355095"/>
                <a:gd name="connsiteX9" fmla="*/ 68078 w 177831"/>
                <a:gd name="connsiteY9" fmla="*/ 180393 h 355095"/>
                <a:gd name="connsiteX10" fmla="*/ 1403 w 177831"/>
                <a:gd name="connsiteY10" fmla="*/ 266213 h 355095"/>
                <a:gd name="connsiteX11" fmla="*/ 90271 w 177831"/>
                <a:gd name="connsiteY11" fmla="*/ 221350 h 355095"/>
                <a:gd name="connsiteX12" fmla="*/ 135134 w 177831"/>
                <a:gd name="connsiteY12" fmla="*/ 266213 h 355095"/>
                <a:gd name="connsiteX13" fmla="*/ 90271 w 177831"/>
                <a:gd name="connsiteY13" fmla="*/ 311076 h 355095"/>
                <a:gd name="connsiteX14" fmla="*/ 45504 w 177831"/>
                <a:gd name="connsiteY14" fmla="*/ 266213 h 355095"/>
                <a:gd name="connsiteX15" fmla="*/ 89890 w 177831"/>
                <a:gd name="connsiteY15" fmla="*/ 221350 h 355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7831" h="355095">
                  <a:moveTo>
                    <a:pt x="1403" y="266213"/>
                  </a:moveTo>
                  <a:cubicBezTo>
                    <a:pt x="1451" y="315276"/>
                    <a:pt x="41208" y="355024"/>
                    <a:pt x="90271" y="355081"/>
                  </a:cubicBezTo>
                  <a:cubicBezTo>
                    <a:pt x="139363" y="355081"/>
                    <a:pt x="179178" y="315305"/>
                    <a:pt x="179235" y="266213"/>
                  </a:cubicBezTo>
                  <a:cubicBezTo>
                    <a:pt x="179054" y="225817"/>
                    <a:pt x="151669" y="190613"/>
                    <a:pt x="112560" y="180488"/>
                  </a:cubicBezTo>
                  <a:lnTo>
                    <a:pt x="112560" y="21992"/>
                  </a:lnTo>
                  <a:cubicBezTo>
                    <a:pt x="112560" y="9838"/>
                    <a:pt x="102711" y="-11"/>
                    <a:pt x="90557" y="-11"/>
                  </a:cubicBezTo>
                  <a:cubicBezTo>
                    <a:pt x="90528" y="-11"/>
                    <a:pt x="90490" y="-11"/>
                    <a:pt x="90461" y="-11"/>
                  </a:cubicBezTo>
                  <a:cubicBezTo>
                    <a:pt x="78308" y="-220"/>
                    <a:pt x="68287" y="9457"/>
                    <a:pt x="68078" y="21611"/>
                  </a:cubicBezTo>
                  <a:cubicBezTo>
                    <a:pt x="68078" y="21735"/>
                    <a:pt x="68078" y="21868"/>
                    <a:pt x="68078" y="21992"/>
                  </a:cubicBezTo>
                  <a:lnTo>
                    <a:pt x="68078" y="180393"/>
                  </a:lnTo>
                  <a:cubicBezTo>
                    <a:pt x="28930" y="190527"/>
                    <a:pt x="1546" y="225779"/>
                    <a:pt x="1403" y="266213"/>
                  </a:cubicBezTo>
                  <a:close/>
                  <a:moveTo>
                    <a:pt x="90271" y="221350"/>
                  </a:moveTo>
                  <a:cubicBezTo>
                    <a:pt x="115046" y="221350"/>
                    <a:pt x="135134" y="241439"/>
                    <a:pt x="135134" y="266213"/>
                  </a:cubicBezTo>
                  <a:cubicBezTo>
                    <a:pt x="135086" y="290968"/>
                    <a:pt x="115027" y="311019"/>
                    <a:pt x="90271" y="311076"/>
                  </a:cubicBezTo>
                  <a:cubicBezTo>
                    <a:pt x="65554" y="310971"/>
                    <a:pt x="45551" y="290930"/>
                    <a:pt x="45504" y="266213"/>
                  </a:cubicBezTo>
                  <a:cubicBezTo>
                    <a:pt x="45504" y="241619"/>
                    <a:pt x="65297" y="221608"/>
                    <a:pt x="89890" y="22135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E2875EB-DC09-4553-9430-0D15EDF8E8B7}"/>
                </a:ext>
              </a:extLst>
            </p:cNvPr>
            <p:cNvSpPr/>
            <p:nvPr/>
          </p:nvSpPr>
          <p:spPr>
            <a:xfrm>
              <a:off x="193785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081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90081 w 177450"/>
                <a:gd name="connsiteY9" fmla="*/ -1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4 h 349091"/>
                <a:gd name="connsiteX13" fmla="*/ 68078 w 177450"/>
                <a:gd name="connsiteY13" fmla="*/ 224300 h 349091"/>
                <a:gd name="connsiteX14" fmla="*/ 90081 w 177450"/>
                <a:gd name="connsiteY14" fmla="*/ 93617 h 349091"/>
                <a:gd name="connsiteX15" fmla="*/ 134944 w 177450"/>
                <a:gd name="connsiteY15" fmla="*/ 138479 h 349091"/>
                <a:gd name="connsiteX16" fmla="*/ 90081 w 177450"/>
                <a:gd name="connsiteY16" fmla="*/ 183342 h 349091"/>
                <a:gd name="connsiteX17" fmla="*/ 45313 w 177450"/>
                <a:gd name="connsiteY17" fmla="*/ 138479 h 349091"/>
                <a:gd name="connsiteX18" fmla="*/ 90176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43"/>
                    <a:pt x="77917" y="349020"/>
                    <a:pt x="90081" y="349077"/>
                  </a:cubicBezTo>
                  <a:cubicBezTo>
                    <a:pt x="102282" y="349077"/>
                    <a:pt x="112179" y="339181"/>
                    <a:pt x="112179" y="326979"/>
                  </a:cubicBezTo>
                  <a:lnTo>
                    <a:pt x="112179" y="224300"/>
                  </a:lnTo>
                  <a:cubicBezTo>
                    <a:pt x="151326" y="214241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90147" y="-14"/>
                    <a:pt x="90109" y="-14"/>
                    <a:pt x="90081" y="-14"/>
                  </a:cubicBezTo>
                  <a:cubicBezTo>
                    <a:pt x="77927" y="-14"/>
                    <a:pt x="68078" y="9835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8"/>
                    <a:pt x="1403" y="138384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081" y="93617"/>
                  </a:moveTo>
                  <a:cubicBezTo>
                    <a:pt x="114836" y="93664"/>
                    <a:pt x="134896" y="113724"/>
                    <a:pt x="134944" y="138479"/>
                  </a:cubicBezTo>
                  <a:cubicBezTo>
                    <a:pt x="134944" y="163254"/>
                    <a:pt x="114855" y="183342"/>
                    <a:pt x="90081" y="183342"/>
                  </a:cubicBezTo>
                  <a:cubicBezTo>
                    <a:pt x="65344" y="183285"/>
                    <a:pt x="45313" y="163216"/>
                    <a:pt x="45313" y="138479"/>
                  </a:cubicBezTo>
                  <a:cubicBezTo>
                    <a:pt x="45361" y="113724"/>
                    <a:pt x="65421" y="93664"/>
                    <a:pt x="90176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90E323F-07F1-469B-BCFE-69CA3825200F}"/>
                </a:ext>
              </a:extLst>
            </p:cNvPr>
            <p:cNvSpPr/>
            <p:nvPr/>
          </p:nvSpPr>
          <p:spPr>
            <a:xfrm>
              <a:off x="18943425" y="3962495"/>
              <a:ext cx="704373" cy="704850"/>
            </a:xfrm>
            <a:custGeom>
              <a:avLst/>
              <a:gdLst>
                <a:gd name="connsiteX0" fmla="*/ 610527 w 704373"/>
                <a:gd name="connsiteY0" fmla="*/ -14 h 704850"/>
                <a:gd name="connsiteX1" fmla="*/ 96653 w 704373"/>
                <a:gd name="connsiteY1" fmla="*/ -14 h 704850"/>
                <a:gd name="connsiteX2" fmla="*/ 1403 w 704373"/>
                <a:gd name="connsiteY2" fmla="*/ 95236 h 704850"/>
                <a:gd name="connsiteX3" fmla="*/ 1403 w 704373"/>
                <a:gd name="connsiteY3" fmla="*/ 609586 h 704850"/>
                <a:gd name="connsiteX4" fmla="*/ 96653 w 704373"/>
                <a:gd name="connsiteY4" fmla="*/ 704836 h 704850"/>
                <a:gd name="connsiteX5" fmla="*/ 610527 w 704373"/>
                <a:gd name="connsiteY5" fmla="*/ 704836 h 704850"/>
                <a:gd name="connsiteX6" fmla="*/ 705777 w 704373"/>
                <a:gd name="connsiteY6" fmla="*/ 609586 h 704850"/>
                <a:gd name="connsiteX7" fmla="*/ 705777 w 704373"/>
                <a:gd name="connsiteY7" fmla="*/ 95236 h 704850"/>
                <a:gd name="connsiteX8" fmla="*/ 610527 w 704373"/>
                <a:gd name="connsiteY8" fmla="*/ -14 h 704850"/>
                <a:gd name="connsiteX9" fmla="*/ 96653 w 704373"/>
                <a:gd name="connsiteY9" fmla="*/ 43991 h 704850"/>
                <a:gd name="connsiteX10" fmla="*/ 610527 w 704373"/>
                <a:gd name="connsiteY10" fmla="*/ 43991 h 704850"/>
                <a:gd name="connsiteX11" fmla="*/ 661961 w 704373"/>
                <a:gd name="connsiteY11" fmla="*/ 95426 h 704850"/>
                <a:gd name="connsiteX12" fmla="*/ 661961 w 704373"/>
                <a:gd name="connsiteY12" fmla="*/ 515955 h 704850"/>
                <a:gd name="connsiteX13" fmla="*/ 610527 w 704373"/>
                <a:gd name="connsiteY13" fmla="*/ 500715 h 704850"/>
                <a:gd name="connsiteX14" fmla="*/ 96653 w 704373"/>
                <a:gd name="connsiteY14" fmla="*/ 500715 h 704850"/>
                <a:gd name="connsiteX15" fmla="*/ 45218 w 704373"/>
                <a:gd name="connsiteY15" fmla="*/ 515955 h 704850"/>
                <a:gd name="connsiteX16" fmla="*/ 45218 w 704373"/>
                <a:gd name="connsiteY16" fmla="*/ 95236 h 704850"/>
                <a:gd name="connsiteX17" fmla="*/ 96653 w 704373"/>
                <a:gd name="connsiteY17" fmla="*/ 44087 h 704850"/>
                <a:gd name="connsiteX18" fmla="*/ 661961 w 704373"/>
                <a:gd name="connsiteY18" fmla="*/ 609586 h 704850"/>
                <a:gd name="connsiteX19" fmla="*/ 610527 w 704373"/>
                <a:gd name="connsiteY19" fmla="*/ 660926 h 704850"/>
                <a:gd name="connsiteX20" fmla="*/ 96653 w 704373"/>
                <a:gd name="connsiteY20" fmla="*/ 660926 h 704850"/>
                <a:gd name="connsiteX21" fmla="*/ 45218 w 704373"/>
                <a:gd name="connsiteY21" fmla="*/ 609586 h 704850"/>
                <a:gd name="connsiteX22" fmla="*/ 45218 w 704373"/>
                <a:gd name="connsiteY22" fmla="*/ 596251 h 704850"/>
                <a:gd name="connsiteX23" fmla="*/ 96653 w 704373"/>
                <a:gd name="connsiteY23" fmla="*/ 544816 h 704850"/>
                <a:gd name="connsiteX24" fmla="*/ 610527 w 704373"/>
                <a:gd name="connsiteY24" fmla="*/ 544816 h 704850"/>
                <a:gd name="connsiteX25" fmla="*/ 661961 w 704373"/>
                <a:gd name="connsiteY25" fmla="*/ 596251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373" h="704850">
                  <a:moveTo>
                    <a:pt x="610527" y="-14"/>
                  </a:moveTo>
                  <a:lnTo>
                    <a:pt x="96653" y="-14"/>
                  </a:lnTo>
                  <a:cubicBezTo>
                    <a:pt x="44046" y="-14"/>
                    <a:pt x="1403" y="42629"/>
                    <a:pt x="1403" y="95236"/>
                  </a:cubicBezTo>
                  <a:lnTo>
                    <a:pt x="1403" y="609586"/>
                  </a:lnTo>
                  <a:cubicBezTo>
                    <a:pt x="1403" y="662193"/>
                    <a:pt x="44046" y="704836"/>
                    <a:pt x="96653" y="704836"/>
                  </a:cubicBezTo>
                  <a:lnTo>
                    <a:pt x="610527" y="704836"/>
                  </a:lnTo>
                  <a:cubicBezTo>
                    <a:pt x="663133" y="704836"/>
                    <a:pt x="705777" y="662193"/>
                    <a:pt x="705777" y="609586"/>
                  </a:cubicBezTo>
                  <a:lnTo>
                    <a:pt x="705777" y="95236"/>
                  </a:lnTo>
                  <a:cubicBezTo>
                    <a:pt x="705777" y="42629"/>
                    <a:pt x="663133" y="-14"/>
                    <a:pt x="610527" y="-14"/>
                  </a:cubicBezTo>
                  <a:close/>
                  <a:moveTo>
                    <a:pt x="96653" y="43991"/>
                  </a:moveTo>
                  <a:lnTo>
                    <a:pt x="610527" y="43991"/>
                  </a:lnTo>
                  <a:cubicBezTo>
                    <a:pt x="638930" y="43991"/>
                    <a:pt x="661961" y="67023"/>
                    <a:pt x="661961" y="95426"/>
                  </a:cubicBezTo>
                  <a:lnTo>
                    <a:pt x="661961" y="515955"/>
                  </a:lnTo>
                  <a:cubicBezTo>
                    <a:pt x="646626" y="506049"/>
                    <a:pt x="628776" y="500763"/>
                    <a:pt x="610527" y="500715"/>
                  </a:cubicBezTo>
                  <a:lnTo>
                    <a:pt x="96653" y="500715"/>
                  </a:lnTo>
                  <a:cubicBezTo>
                    <a:pt x="78403" y="500763"/>
                    <a:pt x="60553" y="506049"/>
                    <a:pt x="45218" y="515955"/>
                  </a:cubicBezTo>
                  <a:lnTo>
                    <a:pt x="45218" y="95236"/>
                  </a:lnTo>
                  <a:cubicBezTo>
                    <a:pt x="45370" y="66937"/>
                    <a:pt x="68354" y="44087"/>
                    <a:pt x="96653" y="44087"/>
                  </a:cubicBezTo>
                  <a:close/>
                  <a:moveTo>
                    <a:pt x="661961" y="609586"/>
                  </a:moveTo>
                  <a:cubicBezTo>
                    <a:pt x="661904" y="637951"/>
                    <a:pt x="638892" y="660926"/>
                    <a:pt x="610527" y="660926"/>
                  </a:cubicBezTo>
                  <a:lnTo>
                    <a:pt x="96653" y="660926"/>
                  </a:lnTo>
                  <a:cubicBezTo>
                    <a:pt x="68287" y="660926"/>
                    <a:pt x="45275" y="637951"/>
                    <a:pt x="45218" y="609586"/>
                  </a:cubicBezTo>
                  <a:lnTo>
                    <a:pt x="45218" y="596251"/>
                  </a:lnTo>
                  <a:cubicBezTo>
                    <a:pt x="45218" y="567848"/>
                    <a:pt x="68249" y="544816"/>
                    <a:pt x="96653" y="544816"/>
                  </a:cubicBezTo>
                  <a:lnTo>
                    <a:pt x="610527" y="544816"/>
                  </a:lnTo>
                  <a:cubicBezTo>
                    <a:pt x="638930" y="544816"/>
                    <a:pt x="661961" y="567848"/>
                    <a:pt x="661961" y="59625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83CB375-66D6-4809-86ED-2B7961166127}"/>
                </a:ext>
              </a:extLst>
            </p:cNvPr>
            <p:cNvSpPr/>
            <p:nvPr/>
          </p:nvSpPr>
          <p:spPr>
            <a:xfrm>
              <a:off x="19147927" y="4543519"/>
              <a:ext cx="295370" cy="44005"/>
            </a:xfrm>
            <a:custGeom>
              <a:avLst/>
              <a:gdLst>
                <a:gd name="connsiteX0" fmla="*/ 274771 w 295370"/>
                <a:gd name="connsiteY0" fmla="*/ -14 h 44005"/>
                <a:gd name="connsiteX1" fmla="*/ 23406 w 295370"/>
                <a:gd name="connsiteY1" fmla="*/ -14 h 44005"/>
                <a:gd name="connsiteX2" fmla="*/ 1403 w 295370"/>
                <a:gd name="connsiteY2" fmla="*/ 21799 h 44005"/>
                <a:gd name="connsiteX3" fmla="*/ 1403 w 295370"/>
                <a:gd name="connsiteY3" fmla="*/ 21989 h 44005"/>
                <a:gd name="connsiteX4" fmla="*/ 23216 w 295370"/>
                <a:gd name="connsiteY4" fmla="*/ 43992 h 44005"/>
                <a:gd name="connsiteX5" fmla="*/ 23406 w 295370"/>
                <a:gd name="connsiteY5" fmla="*/ 43992 h 44005"/>
                <a:gd name="connsiteX6" fmla="*/ 274771 w 295370"/>
                <a:gd name="connsiteY6" fmla="*/ 43992 h 44005"/>
                <a:gd name="connsiteX7" fmla="*/ 296774 w 295370"/>
                <a:gd name="connsiteY7" fmla="*/ 22179 h 44005"/>
                <a:gd name="connsiteX8" fmla="*/ 296774 w 295370"/>
                <a:gd name="connsiteY8" fmla="*/ 21989 h 44005"/>
                <a:gd name="connsiteX9" fmla="*/ 274961 w 295370"/>
                <a:gd name="connsiteY9" fmla="*/ -14 h 44005"/>
                <a:gd name="connsiteX10" fmla="*/ 274771 w 295370"/>
                <a:gd name="connsiteY10" fmla="*/ -14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370" h="44005">
                  <a:moveTo>
                    <a:pt x="274771" y="-14"/>
                  </a:moveTo>
                  <a:lnTo>
                    <a:pt x="23406" y="-14"/>
                  </a:lnTo>
                  <a:cubicBezTo>
                    <a:pt x="11310" y="-71"/>
                    <a:pt x="1461" y="9702"/>
                    <a:pt x="1403" y="21799"/>
                  </a:cubicBezTo>
                  <a:cubicBezTo>
                    <a:pt x="1403" y="21865"/>
                    <a:pt x="1403" y="21922"/>
                    <a:pt x="1403" y="21989"/>
                  </a:cubicBezTo>
                  <a:cubicBezTo>
                    <a:pt x="1346" y="34086"/>
                    <a:pt x="11119" y="43935"/>
                    <a:pt x="23216" y="43992"/>
                  </a:cubicBezTo>
                  <a:cubicBezTo>
                    <a:pt x="23282" y="43992"/>
                    <a:pt x="23340" y="43992"/>
                    <a:pt x="23406" y="43992"/>
                  </a:cubicBezTo>
                  <a:lnTo>
                    <a:pt x="274771" y="43992"/>
                  </a:lnTo>
                  <a:cubicBezTo>
                    <a:pt x="286868" y="44049"/>
                    <a:pt x="296717" y="34276"/>
                    <a:pt x="296774" y="22179"/>
                  </a:cubicBezTo>
                  <a:cubicBezTo>
                    <a:pt x="296774" y="22113"/>
                    <a:pt x="296774" y="22056"/>
                    <a:pt x="296774" y="21989"/>
                  </a:cubicBezTo>
                  <a:cubicBezTo>
                    <a:pt x="296831" y="9892"/>
                    <a:pt x="287058" y="44"/>
                    <a:pt x="274961" y="-14"/>
                  </a:cubicBezTo>
                  <a:cubicBezTo>
                    <a:pt x="274895" y="-14"/>
                    <a:pt x="274838" y="-14"/>
                    <a:pt x="274771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3" name="TextBox 362">
            <a:extLst>
              <a:ext uri="{FF2B5EF4-FFF2-40B4-BE49-F238E27FC236}">
                <a16:creationId xmlns:a16="http://schemas.microsoft.com/office/drawing/2014/main" id="{DD321841-4E1F-4BAE-905D-553EA88B97A9}"/>
              </a:ext>
            </a:extLst>
          </p:cNvPr>
          <p:cNvSpPr txBox="1"/>
          <p:nvPr/>
        </p:nvSpPr>
        <p:spPr>
          <a:xfrm>
            <a:off x="4060127" y="1291557"/>
            <a:ext cx="4071747" cy="717804"/>
          </a:xfrm>
          <a:custGeom>
            <a:avLst/>
            <a:gdLst/>
            <a:ahLst/>
            <a:cxnLst/>
            <a:rect l="l" t="t" r="r" b="b"/>
            <a:pathLst>
              <a:path w="4071747" h="717804">
                <a:moveTo>
                  <a:pt x="3354514" y="330899"/>
                </a:moveTo>
                <a:cubicBezTo>
                  <a:pt x="3339274" y="330899"/>
                  <a:pt x="3326606" y="338233"/>
                  <a:pt x="3316509" y="352901"/>
                </a:cubicBezTo>
                <a:cubicBezTo>
                  <a:pt x="3306413" y="367570"/>
                  <a:pt x="3301365" y="388239"/>
                  <a:pt x="3301365" y="414909"/>
                </a:cubicBezTo>
                <a:cubicBezTo>
                  <a:pt x="3301365" y="435864"/>
                  <a:pt x="3305460" y="451866"/>
                  <a:pt x="3313652" y="462915"/>
                </a:cubicBezTo>
                <a:cubicBezTo>
                  <a:pt x="3321844" y="473964"/>
                  <a:pt x="3331464" y="479489"/>
                  <a:pt x="3342513" y="479489"/>
                </a:cubicBezTo>
                <a:cubicBezTo>
                  <a:pt x="3354704" y="479489"/>
                  <a:pt x="3365278" y="474536"/>
                  <a:pt x="3374231" y="464630"/>
                </a:cubicBezTo>
                <a:cubicBezTo>
                  <a:pt x="3383185" y="454724"/>
                  <a:pt x="3389185" y="440436"/>
                  <a:pt x="3392233" y="421767"/>
                </a:cubicBezTo>
                <a:cubicBezTo>
                  <a:pt x="3380422" y="413766"/>
                  <a:pt x="3371373" y="403289"/>
                  <a:pt x="3365087" y="390335"/>
                </a:cubicBezTo>
                <a:cubicBezTo>
                  <a:pt x="3358800" y="377381"/>
                  <a:pt x="3355657" y="363665"/>
                  <a:pt x="3355657" y="349187"/>
                </a:cubicBezTo>
                <a:cubicBezTo>
                  <a:pt x="3355657" y="343091"/>
                  <a:pt x="3356229" y="336995"/>
                  <a:pt x="3357372" y="330899"/>
                </a:cubicBezTo>
                <a:close/>
                <a:moveTo>
                  <a:pt x="1001839" y="330899"/>
                </a:moveTo>
                <a:cubicBezTo>
                  <a:pt x="986599" y="330899"/>
                  <a:pt x="973931" y="338233"/>
                  <a:pt x="963835" y="352901"/>
                </a:cubicBezTo>
                <a:cubicBezTo>
                  <a:pt x="953738" y="367570"/>
                  <a:pt x="948690" y="388239"/>
                  <a:pt x="948690" y="414909"/>
                </a:cubicBezTo>
                <a:cubicBezTo>
                  <a:pt x="948690" y="435864"/>
                  <a:pt x="952785" y="451866"/>
                  <a:pt x="960977" y="462915"/>
                </a:cubicBezTo>
                <a:cubicBezTo>
                  <a:pt x="969168" y="473964"/>
                  <a:pt x="978789" y="479489"/>
                  <a:pt x="989838" y="479489"/>
                </a:cubicBezTo>
                <a:cubicBezTo>
                  <a:pt x="1002030" y="479489"/>
                  <a:pt x="1012602" y="474536"/>
                  <a:pt x="1021556" y="464630"/>
                </a:cubicBezTo>
                <a:cubicBezTo>
                  <a:pt x="1030510" y="454724"/>
                  <a:pt x="1036510" y="440436"/>
                  <a:pt x="1039558" y="421767"/>
                </a:cubicBezTo>
                <a:cubicBezTo>
                  <a:pt x="1027747" y="413766"/>
                  <a:pt x="1018699" y="403289"/>
                  <a:pt x="1012412" y="390335"/>
                </a:cubicBezTo>
                <a:cubicBezTo>
                  <a:pt x="1006126" y="377381"/>
                  <a:pt x="1002982" y="363665"/>
                  <a:pt x="1002982" y="349187"/>
                </a:cubicBezTo>
                <a:cubicBezTo>
                  <a:pt x="1002982" y="343091"/>
                  <a:pt x="1003554" y="336995"/>
                  <a:pt x="1004697" y="330899"/>
                </a:cubicBezTo>
                <a:close/>
                <a:moveTo>
                  <a:pt x="2615946" y="326898"/>
                </a:moveTo>
                <a:cubicBezTo>
                  <a:pt x="2601849" y="326898"/>
                  <a:pt x="2589943" y="335090"/>
                  <a:pt x="2580227" y="351473"/>
                </a:cubicBezTo>
                <a:cubicBezTo>
                  <a:pt x="2570511" y="367856"/>
                  <a:pt x="2565654" y="387668"/>
                  <a:pt x="2565654" y="410909"/>
                </a:cubicBezTo>
                <a:lnTo>
                  <a:pt x="2565654" y="412052"/>
                </a:lnTo>
                <a:cubicBezTo>
                  <a:pt x="2588133" y="406718"/>
                  <a:pt x="2605849" y="398717"/>
                  <a:pt x="2618803" y="388049"/>
                </a:cubicBezTo>
                <a:cubicBezTo>
                  <a:pt x="2631757" y="377381"/>
                  <a:pt x="2638234" y="364998"/>
                  <a:pt x="2638234" y="350901"/>
                </a:cubicBezTo>
                <a:cubicBezTo>
                  <a:pt x="2638234" y="343662"/>
                  <a:pt x="2636234" y="337852"/>
                  <a:pt x="2632234" y="333470"/>
                </a:cubicBezTo>
                <a:cubicBezTo>
                  <a:pt x="2628233" y="329089"/>
                  <a:pt x="2622804" y="326898"/>
                  <a:pt x="2615946" y="326898"/>
                </a:cubicBezTo>
                <a:close/>
                <a:moveTo>
                  <a:pt x="2387346" y="326898"/>
                </a:moveTo>
                <a:cubicBezTo>
                  <a:pt x="2373248" y="326898"/>
                  <a:pt x="2361343" y="335090"/>
                  <a:pt x="2351627" y="351473"/>
                </a:cubicBezTo>
                <a:cubicBezTo>
                  <a:pt x="2341911" y="367856"/>
                  <a:pt x="2337054" y="387668"/>
                  <a:pt x="2337054" y="410909"/>
                </a:cubicBezTo>
                <a:lnTo>
                  <a:pt x="2337054" y="412052"/>
                </a:lnTo>
                <a:cubicBezTo>
                  <a:pt x="2359532" y="406718"/>
                  <a:pt x="2377249" y="398717"/>
                  <a:pt x="2390203" y="388049"/>
                </a:cubicBezTo>
                <a:cubicBezTo>
                  <a:pt x="2403157" y="377381"/>
                  <a:pt x="2409634" y="364998"/>
                  <a:pt x="2409634" y="350901"/>
                </a:cubicBezTo>
                <a:cubicBezTo>
                  <a:pt x="2409634" y="343662"/>
                  <a:pt x="2407634" y="337852"/>
                  <a:pt x="2403634" y="333470"/>
                </a:cubicBezTo>
                <a:cubicBezTo>
                  <a:pt x="2399633" y="329089"/>
                  <a:pt x="2394204" y="326898"/>
                  <a:pt x="2387346" y="326898"/>
                </a:cubicBezTo>
                <a:close/>
                <a:moveTo>
                  <a:pt x="625221" y="326898"/>
                </a:moveTo>
                <a:cubicBezTo>
                  <a:pt x="611124" y="326898"/>
                  <a:pt x="599218" y="335090"/>
                  <a:pt x="589502" y="351473"/>
                </a:cubicBezTo>
                <a:cubicBezTo>
                  <a:pt x="579786" y="367856"/>
                  <a:pt x="574929" y="387668"/>
                  <a:pt x="574929" y="410909"/>
                </a:cubicBezTo>
                <a:lnTo>
                  <a:pt x="574929" y="412052"/>
                </a:lnTo>
                <a:cubicBezTo>
                  <a:pt x="597408" y="406718"/>
                  <a:pt x="615124" y="398717"/>
                  <a:pt x="628078" y="388049"/>
                </a:cubicBezTo>
                <a:cubicBezTo>
                  <a:pt x="641032" y="377381"/>
                  <a:pt x="647509" y="364998"/>
                  <a:pt x="647509" y="350901"/>
                </a:cubicBezTo>
                <a:cubicBezTo>
                  <a:pt x="647509" y="343662"/>
                  <a:pt x="645509" y="337852"/>
                  <a:pt x="641509" y="333470"/>
                </a:cubicBezTo>
                <a:cubicBezTo>
                  <a:pt x="637508" y="329089"/>
                  <a:pt x="632079" y="326898"/>
                  <a:pt x="625221" y="326898"/>
                </a:cubicBezTo>
                <a:close/>
                <a:moveTo>
                  <a:pt x="1004125" y="270320"/>
                </a:moveTo>
                <a:cubicBezTo>
                  <a:pt x="1033081" y="270320"/>
                  <a:pt x="1056418" y="280321"/>
                  <a:pt x="1074134" y="300323"/>
                </a:cubicBezTo>
                <a:cubicBezTo>
                  <a:pt x="1091851" y="320326"/>
                  <a:pt x="1102233" y="344996"/>
                  <a:pt x="1105281" y="374333"/>
                </a:cubicBezTo>
                <a:cubicBezTo>
                  <a:pt x="1114234" y="373761"/>
                  <a:pt x="1124045" y="372523"/>
                  <a:pt x="1134713" y="370618"/>
                </a:cubicBezTo>
                <a:lnTo>
                  <a:pt x="1151115" y="366958"/>
                </a:lnTo>
                <a:lnTo>
                  <a:pt x="1156287" y="341829"/>
                </a:lnTo>
                <a:cubicBezTo>
                  <a:pt x="1159430" y="329208"/>
                  <a:pt x="1163193" y="316230"/>
                  <a:pt x="1167574" y="302895"/>
                </a:cubicBezTo>
                <a:cubicBezTo>
                  <a:pt x="1171384" y="291465"/>
                  <a:pt x="1176718" y="283274"/>
                  <a:pt x="1183576" y="278321"/>
                </a:cubicBezTo>
                <a:cubicBezTo>
                  <a:pt x="1190434" y="273368"/>
                  <a:pt x="1201293" y="270891"/>
                  <a:pt x="1216152" y="270891"/>
                </a:cubicBezTo>
                <a:cubicBezTo>
                  <a:pt x="1224534" y="270891"/>
                  <a:pt x="1230344" y="272225"/>
                  <a:pt x="1233583" y="274892"/>
                </a:cubicBezTo>
                <a:cubicBezTo>
                  <a:pt x="1236821" y="277559"/>
                  <a:pt x="1238440" y="281559"/>
                  <a:pt x="1238440" y="286893"/>
                </a:cubicBezTo>
                <a:cubicBezTo>
                  <a:pt x="1238440" y="289941"/>
                  <a:pt x="1236345" y="300228"/>
                  <a:pt x="1232154" y="317754"/>
                </a:cubicBezTo>
                <a:cubicBezTo>
                  <a:pt x="1228344" y="331851"/>
                  <a:pt x="1225296" y="344615"/>
                  <a:pt x="1223010" y="356045"/>
                </a:cubicBezTo>
                <a:cubicBezTo>
                  <a:pt x="1215390" y="396050"/>
                  <a:pt x="1211580" y="422720"/>
                  <a:pt x="1211580" y="436055"/>
                </a:cubicBezTo>
                <a:cubicBezTo>
                  <a:pt x="1211580" y="444056"/>
                  <a:pt x="1212532" y="449675"/>
                  <a:pt x="1214437" y="452914"/>
                </a:cubicBezTo>
                <a:cubicBezTo>
                  <a:pt x="1216342" y="456152"/>
                  <a:pt x="1219390" y="457772"/>
                  <a:pt x="1223581" y="457772"/>
                </a:cubicBezTo>
                <a:cubicBezTo>
                  <a:pt x="1229296" y="457772"/>
                  <a:pt x="1236440" y="452057"/>
                  <a:pt x="1245012" y="440627"/>
                </a:cubicBezTo>
                <a:cubicBezTo>
                  <a:pt x="1253585" y="429197"/>
                  <a:pt x="1262729" y="411861"/>
                  <a:pt x="1272444" y="388620"/>
                </a:cubicBezTo>
                <a:cubicBezTo>
                  <a:pt x="1282160" y="365379"/>
                  <a:pt x="1291590" y="336804"/>
                  <a:pt x="1300734" y="302895"/>
                </a:cubicBezTo>
                <a:cubicBezTo>
                  <a:pt x="1303781" y="291465"/>
                  <a:pt x="1308449" y="283274"/>
                  <a:pt x="1314735" y="278321"/>
                </a:cubicBezTo>
                <a:cubicBezTo>
                  <a:pt x="1321022" y="273368"/>
                  <a:pt x="1330452" y="270891"/>
                  <a:pt x="1343025" y="270891"/>
                </a:cubicBezTo>
                <a:cubicBezTo>
                  <a:pt x="1351788" y="270891"/>
                  <a:pt x="1357884" y="271939"/>
                  <a:pt x="1361313" y="274034"/>
                </a:cubicBezTo>
                <a:cubicBezTo>
                  <a:pt x="1364742" y="276130"/>
                  <a:pt x="1366456" y="280035"/>
                  <a:pt x="1366456" y="285750"/>
                </a:cubicBezTo>
                <a:cubicBezTo>
                  <a:pt x="1366456" y="295275"/>
                  <a:pt x="1361694" y="321374"/>
                  <a:pt x="1352169" y="364046"/>
                </a:cubicBezTo>
                <a:cubicBezTo>
                  <a:pt x="1341501" y="412814"/>
                  <a:pt x="1336167" y="442913"/>
                  <a:pt x="1336167" y="454343"/>
                </a:cubicBezTo>
                <a:cubicBezTo>
                  <a:pt x="1336167" y="461582"/>
                  <a:pt x="1337691" y="467201"/>
                  <a:pt x="1340739" y="471202"/>
                </a:cubicBezTo>
                <a:cubicBezTo>
                  <a:pt x="1343787" y="475202"/>
                  <a:pt x="1347787" y="477203"/>
                  <a:pt x="1352740" y="477203"/>
                </a:cubicBezTo>
                <a:cubicBezTo>
                  <a:pt x="1360360" y="477203"/>
                  <a:pt x="1369409" y="472535"/>
                  <a:pt x="1379886" y="463201"/>
                </a:cubicBezTo>
                <a:cubicBezTo>
                  <a:pt x="1387744" y="456200"/>
                  <a:pt x="1397585" y="445931"/>
                  <a:pt x="1409408" y="432393"/>
                </a:cubicBezTo>
                <a:lnTo>
                  <a:pt x="1411907" y="429465"/>
                </a:lnTo>
                <a:lnTo>
                  <a:pt x="1416129" y="371618"/>
                </a:lnTo>
                <a:cubicBezTo>
                  <a:pt x="1419653" y="348091"/>
                  <a:pt x="1424940" y="325184"/>
                  <a:pt x="1431988" y="302895"/>
                </a:cubicBezTo>
                <a:cubicBezTo>
                  <a:pt x="1435417" y="291846"/>
                  <a:pt x="1441037" y="283750"/>
                  <a:pt x="1448847" y="278606"/>
                </a:cubicBezTo>
                <a:cubicBezTo>
                  <a:pt x="1456658" y="273463"/>
                  <a:pt x="1467612" y="270891"/>
                  <a:pt x="1481709" y="270891"/>
                </a:cubicBezTo>
                <a:cubicBezTo>
                  <a:pt x="1489329" y="270891"/>
                  <a:pt x="1494663" y="271844"/>
                  <a:pt x="1497711" y="273749"/>
                </a:cubicBezTo>
                <a:cubicBezTo>
                  <a:pt x="1500759" y="275654"/>
                  <a:pt x="1502283" y="279273"/>
                  <a:pt x="1502283" y="284607"/>
                </a:cubicBezTo>
                <a:cubicBezTo>
                  <a:pt x="1502283" y="290703"/>
                  <a:pt x="1499425" y="304419"/>
                  <a:pt x="1493710" y="325755"/>
                </a:cubicBezTo>
                <a:cubicBezTo>
                  <a:pt x="1489900" y="340995"/>
                  <a:pt x="1486852" y="354330"/>
                  <a:pt x="1484566" y="365760"/>
                </a:cubicBezTo>
                <a:cubicBezTo>
                  <a:pt x="1482280" y="377190"/>
                  <a:pt x="1480375" y="391287"/>
                  <a:pt x="1478851" y="408051"/>
                </a:cubicBezTo>
                <a:cubicBezTo>
                  <a:pt x="1491424" y="375285"/>
                  <a:pt x="1505521" y="348615"/>
                  <a:pt x="1521142" y="328041"/>
                </a:cubicBezTo>
                <a:cubicBezTo>
                  <a:pt x="1536763" y="307467"/>
                  <a:pt x="1552098" y="292799"/>
                  <a:pt x="1567148" y="284036"/>
                </a:cubicBezTo>
                <a:cubicBezTo>
                  <a:pt x="1582197" y="275273"/>
                  <a:pt x="1596009" y="270891"/>
                  <a:pt x="1608582" y="270891"/>
                </a:cubicBezTo>
                <a:cubicBezTo>
                  <a:pt x="1633347" y="270891"/>
                  <a:pt x="1645729" y="283274"/>
                  <a:pt x="1645729" y="308039"/>
                </a:cubicBezTo>
                <a:cubicBezTo>
                  <a:pt x="1645729" y="312992"/>
                  <a:pt x="1644015" y="324993"/>
                  <a:pt x="1640586" y="344043"/>
                </a:cubicBezTo>
                <a:cubicBezTo>
                  <a:pt x="1637538" y="359283"/>
                  <a:pt x="1636014" y="368808"/>
                  <a:pt x="1636014" y="372618"/>
                </a:cubicBezTo>
                <a:cubicBezTo>
                  <a:pt x="1636014" y="385953"/>
                  <a:pt x="1640776" y="392621"/>
                  <a:pt x="1650301" y="392621"/>
                </a:cubicBezTo>
                <a:cubicBezTo>
                  <a:pt x="1660969" y="392621"/>
                  <a:pt x="1674685" y="384239"/>
                  <a:pt x="1691449" y="367475"/>
                </a:cubicBezTo>
                <a:cubicBezTo>
                  <a:pt x="1696402" y="362522"/>
                  <a:pt x="1701546" y="360045"/>
                  <a:pt x="1706880" y="360045"/>
                </a:cubicBezTo>
                <a:cubicBezTo>
                  <a:pt x="1711832" y="360045"/>
                  <a:pt x="1715738" y="362236"/>
                  <a:pt x="1718595" y="366617"/>
                </a:cubicBezTo>
                <a:cubicBezTo>
                  <a:pt x="1721453" y="370999"/>
                  <a:pt x="1722882" y="376809"/>
                  <a:pt x="1722882" y="384048"/>
                </a:cubicBezTo>
                <a:cubicBezTo>
                  <a:pt x="1722882" y="398145"/>
                  <a:pt x="1719072" y="409194"/>
                  <a:pt x="1711452" y="417195"/>
                </a:cubicBezTo>
                <a:cubicBezTo>
                  <a:pt x="1700784" y="428244"/>
                  <a:pt x="1688306" y="437674"/>
                  <a:pt x="1674018" y="445484"/>
                </a:cubicBezTo>
                <a:cubicBezTo>
                  <a:pt x="1659731" y="453295"/>
                  <a:pt x="1644586" y="457200"/>
                  <a:pt x="1628584" y="457200"/>
                </a:cubicBezTo>
                <a:cubicBezTo>
                  <a:pt x="1608391" y="457200"/>
                  <a:pt x="1593056" y="452057"/>
                  <a:pt x="1582578" y="441770"/>
                </a:cubicBezTo>
                <a:cubicBezTo>
                  <a:pt x="1572101" y="431483"/>
                  <a:pt x="1566862" y="417576"/>
                  <a:pt x="1566862" y="400050"/>
                </a:cubicBezTo>
                <a:cubicBezTo>
                  <a:pt x="1566862" y="394335"/>
                  <a:pt x="1567434" y="388620"/>
                  <a:pt x="1568577" y="382905"/>
                </a:cubicBezTo>
                <a:cubicBezTo>
                  <a:pt x="1569339" y="375285"/>
                  <a:pt x="1569720" y="370142"/>
                  <a:pt x="1569720" y="367475"/>
                </a:cubicBezTo>
                <a:cubicBezTo>
                  <a:pt x="1569720" y="361379"/>
                  <a:pt x="1567624" y="358331"/>
                  <a:pt x="1563433" y="358331"/>
                </a:cubicBezTo>
                <a:cubicBezTo>
                  <a:pt x="1557718" y="358331"/>
                  <a:pt x="1550193" y="364712"/>
                  <a:pt x="1540859" y="377476"/>
                </a:cubicBezTo>
                <a:cubicBezTo>
                  <a:pt x="1531524" y="390239"/>
                  <a:pt x="1522285" y="407099"/>
                  <a:pt x="1513141" y="428054"/>
                </a:cubicBezTo>
                <a:cubicBezTo>
                  <a:pt x="1503997" y="449009"/>
                  <a:pt x="1496568" y="471107"/>
                  <a:pt x="1490853" y="494348"/>
                </a:cubicBezTo>
                <a:cubicBezTo>
                  <a:pt x="1486662" y="512255"/>
                  <a:pt x="1481804" y="524351"/>
                  <a:pt x="1476280" y="530638"/>
                </a:cubicBezTo>
                <a:cubicBezTo>
                  <a:pt x="1470755" y="536924"/>
                  <a:pt x="1462087" y="540068"/>
                  <a:pt x="1450276" y="540068"/>
                </a:cubicBezTo>
                <a:cubicBezTo>
                  <a:pt x="1435798" y="540068"/>
                  <a:pt x="1425606" y="532448"/>
                  <a:pt x="1419701" y="517208"/>
                </a:cubicBezTo>
                <a:cubicBezTo>
                  <a:pt x="1418225" y="513398"/>
                  <a:pt x="1416933" y="509016"/>
                  <a:pt x="1415826" y="504063"/>
                </a:cubicBezTo>
                <a:lnTo>
                  <a:pt x="1415141" y="499965"/>
                </a:lnTo>
                <a:lnTo>
                  <a:pt x="1389602" y="520637"/>
                </a:lnTo>
                <a:cubicBezTo>
                  <a:pt x="1370743" y="533591"/>
                  <a:pt x="1349311" y="540068"/>
                  <a:pt x="1325308" y="540068"/>
                </a:cubicBezTo>
                <a:cubicBezTo>
                  <a:pt x="1307020" y="540068"/>
                  <a:pt x="1293590" y="533019"/>
                  <a:pt x="1285017" y="518922"/>
                </a:cubicBezTo>
                <a:cubicBezTo>
                  <a:pt x="1276445" y="504825"/>
                  <a:pt x="1272159" y="485013"/>
                  <a:pt x="1272159" y="459486"/>
                </a:cubicBezTo>
                <a:cubicBezTo>
                  <a:pt x="1265682" y="485394"/>
                  <a:pt x="1255966" y="505301"/>
                  <a:pt x="1243012" y="519208"/>
                </a:cubicBezTo>
                <a:cubicBezTo>
                  <a:pt x="1230058" y="533114"/>
                  <a:pt x="1216152" y="540068"/>
                  <a:pt x="1201293" y="540068"/>
                </a:cubicBezTo>
                <a:cubicBezTo>
                  <a:pt x="1184148" y="540068"/>
                  <a:pt x="1170146" y="532162"/>
                  <a:pt x="1159287" y="516350"/>
                </a:cubicBezTo>
                <a:cubicBezTo>
                  <a:pt x="1148429" y="500539"/>
                  <a:pt x="1143000" y="480822"/>
                  <a:pt x="1143000" y="457200"/>
                </a:cubicBezTo>
                <a:lnTo>
                  <a:pt x="1143979" y="429049"/>
                </a:lnTo>
                <a:lnTo>
                  <a:pt x="1140142" y="430054"/>
                </a:lnTo>
                <a:cubicBezTo>
                  <a:pt x="1127569" y="432340"/>
                  <a:pt x="1114425" y="433769"/>
                  <a:pt x="1100709" y="434340"/>
                </a:cubicBezTo>
                <a:cubicBezTo>
                  <a:pt x="1093470" y="466344"/>
                  <a:pt x="1079182" y="491966"/>
                  <a:pt x="1057846" y="511207"/>
                </a:cubicBezTo>
                <a:cubicBezTo>
                  <a:pt x="1036510" y="530447"/>
                  <a:pt x="1012317" y="540068"/>
                  <a:pt x="985266" y="540068"/>
                </a:cubicBezTo>
                <a:cubicBezTo>
                  <a:pt x="962406" y="540068"/>
                  <a:pt x="942879" y="534543"/>
                  <a:pt x="926687" y="523494"/>
                </a:cubicBezTo>
                <a:cubicBezTo>
                  <a:pt x="910494" y="512445"/>
                  <a:pt x="898207" y="497777"/>
                  <a:pt x="889825" y="479489"/>
                </a:cubicBezTo>
                <a:cubicBezTo>
                  <a:pt x="881443" y="461201"/>
                  <a:pt x="877252" y="441389"/>
                  <a:pt x="877252" y="420053"/>
                </a:cubicBezTo>
                <a:cubicBezTo>
                  <a:pt x="877252" y="391097"/>
                  <a:pt x="882777" y="365284"/>
                  <a:pt x="893826" y="342614"/>
                </a:cubicBezTo>
                <a:cubicBezTo>
                  <a:pt x="904875" y="319945"/>
                  <a:pt x="920115" y="302228"/>
                  <a:pt x="939546" y="289465"/>
                </a:cubicBezTo>
                <a:cubicBezTo>
                  <a:pt x="958977" y="276701"/>
                  <a:pt x="980503" y="270320"/>
                  <a:pt x="1004125" y="270320"/>
                </a:cubicBezTo>
                <a:close/>
                <a:moveTo>
                  <a:pt x="3904297" y="264605"/>
                </a:moveTo>
                <a:cubicBezTo>
                  <a:pt x="3914966" y="264605"/>
                  <a:pt x="3922395" y="265557"/>
                  <a:pt x="3926586" y="267462"/>
                </a:cubicBezTo>
                <a:cubicBezTo>
                  <a:pt x="3930777" y="269367"/>
                  <a:pt x="3932872" y="272415"/>
                  <a:pt x="3932872" y="276606"/>
                </a:cubicBezTo>
                <a:cubicBezTo>
                  <a:pt x="3932872" y="278892"/>
                  <a:pt x="3932110" y="282512"/>
                  <a:pt x="3930586" y="287465"/>
                </a:cubicBezTo>
                <a:cubicBezTo>
                  <a:pt x="3929062" y="292418"/>
                  <a:pt x="3926967" y="297371"/>
                  <a:pt x="3924300" y="302324"/>
                </a:cubicBezTo>
                <a:cubicBezTo>
                  <a:pt x="3917442" y="316040"/>
                  <a:pt x="3914013" y="327660"/>
                  <a:pt x="3914013" y="337185"/>
                </a:cubicBezTo>
                <a:cubicBezTo>
                  <a:pt x="3914013" y="342900"/>
                  <a:pt x="3916013" y="349187"/>
                  <a:pt x="3920013" y="356045"/>
                </a:cubicBezTo>
                <a:cubicBezTo>
                  <a:pt x="3924014" y="362903"/>
                  <a:pt x="3930205" y="371475"/>
                  <a:pt x="3938587" y="381762"/>
                </a:cubicBezTo>
                <a:cubicBezTo>
                  <a:pt x="3950779" y="397764"/>
                  <a:pt x="3960019" y="411385"/>
                  <a:pt x="3966305" y="422624"/>
                </a:cubicBezTo>
                <a:cubicBezTo>
                  <a:pt x="3972591" y="433864"/>
                  <a:pt x="3975735" y="446151"/>
                  <a:pt x="3975735" y="459486"/>
                </a:cubicBezTo>
                <a:cubicBezTo>
                  <a:pt x="3975735" y="463296"/>
                  <a:pt x="3975354" y="468630"/>
                  <a:pt x="3974592" y="475488"/>
                </a:cubicBezTo>
                <a:cubicBezTo>
                  <a:pt x="3993261" y="468249"/>
                  <a:pt x="4015168" y="449009"/>
                  <a:pt x="4040314" y="417767"/>
                </a:cubicBezTo>
                <a:cubicBezTo>
                  <a:pt x="4044886" y="412433"/>
                  <a:pt x="4050029" y="409766"/>
                  <a:pt x="4055745" y="409766"/>
                </a:cubicBezTo>
                <a:cubicBezTo>
                  <a:pt x="4060698" y="409766"/>
                  <a:pt x="4064603" y="412052"/>
                  <a:pt x="4067460" y="416624"/>
                </a:cubicBezTo>
                <a:cubicBezTo>
                  <a:pt x="4070318" y="421196"/>
                  <a:pt x="4071747" y="427482"/>
                  <a:pt x="4071747" y="435483"/>
                </a:cubicBezTo>
                <a:cubicBezTo>
                  <a:pt x="4071747" y="449961"/>
                  <a:pt x="4068127" y="461772"/>
                  <a:pt x="4060888" y="470916"/>
                </a:cubicBezTo>
                <a:cubicBezTo>
                  <a:pt x="4041838" y="494538"/>
                  <a:pt x="4023646" y="510635"/>
                  <a:pt x="4006310" y="519208"/>
                </a:cubicBezTo>
                <a:cubicBezTo>
                  <a:pt x="3988974" y="527780"/>
                  <a:pt x="3967543" y="532448"/>
                  <a:pt x="3942016" y="533210"/>
                </a:cubicBezTo>
                <a:cubicBezTo>
                  <a:pt x="3926776" y="546164"/>
                  <a:pt x="3908679" y="552641"/>
                  <a:pt x="3887724" y="552641"/>
                </a:cubicBezTo>
                <a:cubicBezTo>
                  <a:pt x="3867911" y="552641"/>
                  <a:pt x="3852767" y="548069"/>
                  <a:pt x="3842289" y="538925"/>
                </a:cubicBezTo>
                <a:cubicBezTo>
                  <a:pt x="3831812" y="529781"/>
                  <a:pt x="3826573" y="519494"/>
                  <a:pt x="3826573" y="508064"/>
                </a:cubicBezTo>
                <a:cubicBezTo>
                  <a:pt x="3826573" y="498158"/>
                  <a:pt x="3830193" y="489585"/>
                  <a:pt x="3837431" y="482346"/>
                </a:cubicBezTo>
                <a:cubicBezTo>
                  <a:pt x="3844671" y="475107"/>
                  <a:pt x="3855339" y="471488"/>
                  <a:pt x="3869436" y="471488"/>
                </a:cubicBezTo>
                <a:cubicBezTo>
                  <a:pt x="3874389" y="471488"/>
                  <a:pt x="3880199" y="471964"/>
                  <a:pt x="3886866" y="472916"/>
                </a:cubicBezTo>
                <a:cubicBezTo>
                  <a:pt x="3893534" y="473869"/>
                  <a:pt x="3898582" y="474536"/>
                  <a:pt x="3902011" y="474917"/>
                </a:cubicBezTo>
                <a:cubicBezTo>
                  <a:pt x="3901630" y="465011"/>
                  <a:pt x="3899439" y="455676"/>
                  <a:pt x="3895439" y="446913"/>
                </a:cubicBezTo>
                <a:cubicBezTo>
                  <a:pt x="3891438" y="438150"/>
                  <a:pt x="3886391" y="429673"/>
                  <a:pt x="3880294" y="421481"/>
                </a:cubicBezTo>
                <a:cubicBezTo>
                  <a:pt x="3874198" y="413290"/>
                  <a:pt x="3868483" y="406146"/>
                  <a:pt x="3863149" y="400050"/>
                </a:cubicBezTo>
                <a:cubicBezTo>
                  <a:pt x="3851338" y="422529"/>
                  <a:pt x="3839622" y="441198"/>
                  <a:pt x="3828002" y="456057"/>
                </a:cubicBezTo>
                <a:cubicBezTo>
                  <a:pt x="3816381" y="470916"/>
                  <a:pt x="3803713" y="485013"/>
                  <a:pt x="3789997" y="498348"/>
                </a:cubicBezTo>
                <a:lnTo>
                  <a:pt x="3782356" y="503924"/>
                </a:lnTo>
                <a:lnTo>
                  <a:pt x="3761708" y="520637"/>
                </a:lnTo>
                <a:cubicBezTo>
                  <a:pt x="3742848" y="533591"/>
                  <a:pt x="3721417" y="540068"/>
                  <a:pt x="3697414" y="540068"/>
                </a:cubicBezTo>
                <a:cubicBezTo>
                  <a:pt x="3677983" y="540068"/>
                  <a:pt x="3663315" y="534448"/>
                  <a:pt x="3653409" y="523208"/>
                </a:cubicBezTo>
                <a:cubicBezTo>
                  <a:pt x="3643503" y="511969"/>
                  <a:pt x="3638550" y="495681"/>
                  <a:pt x="3638550" y="474345"/>
                </a:cubicBezTo>
                <a:cubicBezTo>
                  <a:pt x="3638550" y="463677"/>
                  <a:pt x="3641217" y="444627"/>
                  <a:pt x="3646551" y="417195"/>
                </a:cubicBezTo>
                <a:cubicBezTo>
                  <a:pt x="3651504" y="393192"/>
                  <a:pt x="3653980" y="376619"/>
                  <a:pt x="3653980" y="367475"/>
                </a:cubicBezTo>
                <a:cubicBezTo>
                  <a:pt x="3653980" y="361379"/>
                  <a:pt x="3651885" y="358331"/>
                  <a:pt x="3647693" y="358331"/>
                </a:cubicBezTo>
                <a:cubicBezTo>
                  <a:pt x="3642741" y="358331"/>
                  <a:pt x="3635787" y="364712"/>
                  <a:pt x="3626834" y="377476"/>
                </a:cubicBezTo>
                <a:cubicBezTo>
                  <a:pt x="3617880" y="390239"/>
                  <a:pt x="3608737" y="407099"/>
                  <a:pt x="3599402" y="428054"/>
                </a:cubicBezTo>
                <a:cubicBezTo>
                  <a:pt x="3590067" y="449009"/>
                  <a:pt x="3582543" y="471107"/>
                  <a:pt x="3576827" y="494348"/>
                </a:cubicBezTo>
                <a:cubicBezTo>
                  <a:pt x="3572637" y="512255"/>
                  <a:pt x="3567779" y="524351"/>
                  <a:pt x="3562255" y="530638"/>
                </a:cubicBezTo>
                <a:cubicBezTo>
                  <a:pt x="3556730" y="536924"/>
                  <a:pt x="3548062" y="540068"/>
                  <a:pt x="3536251" y="540068"/>
                </a:cubicBezTo>
                <a:cubicBezTo>
                  <a:pt x="3521773" y="540068"/>
                  <a:pt x="3511581" y="532448"/>
                  <a:pt x="3505676" y="517208"/>
                </a:cubicBezTo>
                <a:cubicBezTo>
                  <a:pt x="3499771" y="501968"/>
                  <a:pt x="3496818" y="477584"/>
                  <a:pt x="3496818" y="444056"/>
                </a:cubicBezTo>
                <a:lnTo>
                  <a:pt x="3497938" y="428713"/>
                </a:lnTo>
                <a:lnTo>
                  <a:pt x="3492817" y="430054"/>
                </a:lnTo>
                <a:cubicBezTo>
                  <a:pt x="3480244" y="432340"/>
                  <a:pt x="3467100" y="433769"/>
                  <a:pt x="3453384" y="434340"/>
                </a:cubicBezTo>
                <a:cubicBezTo>
                  <a:pt x="3446145" y="466344"/>
                  <a:pt x="3431857" y="491966"/>
                  <a:pt x="3410521" y="511207"/>
                </a:cubicBezTo>
                <a:cubicBezTo>
                  <a:pt x="3389185" y="530447"/>
                  <a:pt x="3364992" y="540068"/>
                  <a:pt x="3337940" y="540068"/>
                </a:cubicBezTo>
                <a:cubicBezTo>
                  <a:pt x="3315081" y="540068"/>
                  <a:pt x="3295555" y="534543"/>
                  <a:pt x="3279362" y="523494"/>
                </a:cubicBezTo>
                <a:cubicBezTo>
                  <a:pt x="3271265" y="517970"/>
                  <a:pt x="3264146" y="511540"/>
                  <a:pt x="3258002" y="504206"/>
                </a:cubicBezTo>
                <a:lnTo>
                  <a:pt x="3251829" y="494362"/>
                </a:lnTo>
                <a:lnTo>
                  <a:pt x="3245191" y="500277"/>
                </a:lnTo>
                <a:cubicBezTo>
                  <a:pt x="3234475" y="508802"/>
                  <a:pt x="3222879" y="516065"/>
                  <a:pt x="3210401" y="522065"/>
                </a:cubicBezTo>
                <a:cubicBezTo>
                  <a:pt x="3185446" y="534067"/>
                  <a:pt x="3161347" y="540068"/>
                  <a:pt x="3138106" y="540068"/>
                </a:cubicBezTo>
                <a:cubicBezTo>
                  <a:pt x="3100768" y="540068"/>
                  <a:pt x="3071717" y="529495"/>
                  <a:pt x="3050953" y="508349"/>
                </a:cubicBezTo>
                <a:lnTo>
                  <a:pt x="3040332" y="495000"/>
                </a:lnTo>
                <a:lnTo>
                  <a:pt x="3034272" y="501170"/>
                </a:lnTo>
                <a:cubicBezTo>
                  <a:pt x="3006911" y="527102"/>
                  <a:pt x="2980944" y="540068"/>
                  <a:pt x="2956369" y="540068"/>
                </a:cubicBezTo>
                <a:cubicBezTo>
                  <a:pt x="2931604" y="540068"/>
                  <a:pt x="2913602" y="531305"/>
                  <a:pt x="2902363" y="513779"/>
                </a:cubicBezTo>
                <a:cubicBezTo>
                  <a:pt x="2891123" y="496253"/>
                  <a:pt x="2885503" y="473012"/>
                  <a:pt x="2885503" y="444056"/>
                </a:cubicBezTo>
                <a:cubicBezTo>
                  <a:pt x="2885503" y="426911"/>
                  <a:pt x="2887694" y="404908"/>
                  <a:pt x="2892076" y="378047"/>
                </a:cubicBezTo>
                <a:cubicBezTo>
                  <a:pt x="2896457" y="351187"/>
                  <a:pt x="2902077" y="326136"/>
                  <a:pt x="2908935" y="302895"/>
                </a:cubicBezTo>
                <a:cubicBezTo>
                  <a:pt x="2912364" y="290703"/>
                  <a:pt x="2916936" y="282321"/>
                  <a:pt x="2922651" y="277749"/>
                </a:cubicBezTo>
                <a:cubicBezTo>
                  <a:pt x="2928366" y="273177"/>
                  <a:pt x="2937510" y="270891"/>
                  <a:pt x="2950083" y="270891"/>
                </a:cubicBezTo>
                <a:cubicBezTo>
                  <a:pt x="2969514" y="270891"/>
                  <a:pt x="2979229" y="277368"/>
                  <a:pt x="2979229" y="290322"/>
                </a:cubicBezTo>
                <a:cubicBezTo>
                  <a:pt x="2979229" y="299847"/>
                  <a:pt x="2975610" y="321945"/>
                  <a:pt x="2968371" y="356616"/>
                </a:cubicBezTo>
                <a:cubicBezTo>
                  <a:pt x="2959227" y="398526"/>
                  <a:pt x="2954655" y="426911"/>
                  <a:pt x="2954655" y="441770"/>
                </a:cubicBezTo>
                <a:cubicBezTo>
                  <a:pt x="2954655" y="453200"/>
                  <a:pt x="2956179" y="461963"/>
                  <a:pt x="2959227" y="468059"/>
                </a:cubicBezTo>
                <a:cubicBezTo>
                  <a:pt x="2962275" y="474155"/>
                  <a:pt x="2967418" y="477203"/>
                  <a:pt x="2974657" y="477203"/>
                </a:cubicBezTo>
                <a:cubicBezTo>
                  <a:pt x="2981515" y="477203"/>
                  <a:pt x="2990088" y="472440"/>
                  <a:pt x="3000375" y="462915"/>
                </a:cubicBezTo>
                <a:cubicBezTo>
                  <a:pt x="3005518" y="458153"/>
                  <a:pt x="3011519" y="452009"/>
                  <a:pt x="3018377" y="444484"/>
                </a:cubicBezTo>
                <a:lnTo>
                  <a:pt x="3021125" y="441386"/>
                </a:lnTo>
                <a:lnTo>
                  <a:pt x="3019806" y="424625"/>
                </a:lnTo>
                <a:cubicBezTo>
                  <a:pt x="3019806" y="393764"/>
                  <a:pt x="3025902" y="366713"/>
                  <a:pt x="3038094" y="343472"/>
                </a:cubicBezTo>
                <a:cubicBezTo>
                  <a:pt x="3050286" y="320231"/>
                  <a:pt x="3066097" y="302324"/>
                  <a:pt x="3085528" y="289751"/>
                </a:cubicBezTo>
                <a:cubicBezTo>
                  <a:pt x="3104959" y="277178"/>
                  <a:pt x="3125343" y="270891"/>
                  <a:pt x="3146679" y="270891"/>
                </a:cubicBezTo>
                <a:cubicBezTo>
                  <a:pt x="3167634" y="270891"/>
                  <a:pt x="3183922" y="277082"/>
                  <a:pt x="3195542" y="289465"/>
                </a:cubicBezTo>
                <a:cubicBezTo>
                  <a:pt x="3207163" y="301847"/>
                  <a:pt x="3212973" y="317754"/>
                  <a:pt x="3212973" y="337185"/>
                </a:cubicBezTo>
                <a:cubicBezTo>
                  <a:pt x="3212973" y="353187"/>
                  <a:pt x="3209449" y="366713"/>
                  <a:pt x="3202400" y="377762"/>
                </a:cubicBezTo>
                <a:cubicBezTo>
                  <a:pt x="3195351" y="388811"/>
                  <a:pt x="3186112" y="394335"/>
                  <a:pt x="3174682" y="394335"/>
                </a:cubicBezTo>
                <a:cubicBezTo>
                  <a:pt x="3167443" y="394335"/>
                  <a:pt x="3161633" y="392621"/>
                  <a:pt x="3157252" y="389192"/>
                </a:cubicBezTo>
                <a:cubicBezTo>
                  <a:pt x="3152870" y="385763"/>
                  <a:pt x="3150679" y="381000"/>
                  <a:pt x="3150679" y="374904"/>
                </a:cubicBezTo>
                <a:cubicBezTo>
                  <a:pt x="3150679" y="372237"/>
                  <a:pt x="3151060" y="369189"/>
                  <a:pt x="3151822" y="365760"/>
                </a:cubicBezTo>
                <a:cubicBezTo>
                  <a:pt x="3152584" y="362331"/>
                  <a:pt x="3153156" y="359855"/>
                  <a:pt x="3153537" y="358331"/>
                </a:cubicBezTo>
                <a:cubicBezTo>
                  <a:pt x="3155442" y="352616"/>
                  <a:pt x="3156394" y="347282"/>
                  <a:pt x="3156394" y="342329"/>
                </a:cubicBezTo>
                <a:cubicBezTo>
                  <a:pt x="3156394" y="337376"/>
                  <a:pt x="3155156" y="333566"/>
                  <a:pt x="3152680" y="330899"/>
                </a:cubicBezTo>
                <a:cubicBezTo>
                  <a:pt x="3150203" y="328232"/>
                  <a:pt x="3146679" y="326898"/>
                  <a:pt x="3142107" y="326898"/>
                </a:cubicBezTo>
                <a:cubicBezTo>
                  <a:pt x="3133344" y="326898"/>
                  <a:pt x="3125152" y="330803"/>
                  <a:pt x="3117532" y="338614"/>
                </a:cubicBezTo>
                <a:cubicBezTo>
                  <a:pt x="3109912" y="346424"/>
                  <a:pt x="3103816" y="356997"/>
                  <a:pt x="3099244" y="370332"/>
                </a:cubicBezTo>
                <a:cubicBezTo>
                  <a:pt x="3094672" y="383667"/>
                  <a:pt x="3092386" y="398336"/>
                  <a:pt x="3092386" y="414338"/>
                </a:cubicBezTo>
                <a:cubicBezTo>
                  <a:pt x="3092386" y="458534"/>
                  <a:pt x="3111627" y="480632"/>
                  <a:pt x="3150108" y="480632"/>
                </a:cubicBezTo>
                <a:cubicBezTo>
                  <a:pt x="3165729" y="480632"/>
                  <a:pt x="3182588" y="475393"/>
                  <a:pt x="3200686" y="464915"/>
                </a:cubicBezTo>
                <a:cubicBezTo>
                  <a:pt x="3209734" y="459677"/>
                  <a:pt x="3218712" y="453128"/>
                  <a:pt x="3227618" y="445270"/>
                </a:cubicBezTo>
                <a:lnTo>
                  <a:pt x="3232061" y="441005"/>
                </a:lnTo>
                <a:lnTo>
                  <a:pt x="3229927" y="420053"/>
                </a:lnTo>
                <a:cubicBezTo>
                  <a:pt x="3229927" y="391097"/>
                  <a:pt x="3235452" y="365284"/>
                  <a:pt x="3246501" y="342614"/>
                </a:cubicBezTo>
                <a:cubicBezTo>
                  <a:pt x="3257550" y="319945"/>
                  <a:pt x="3272790" y="302228"/>
                  <a:pt x="3292220" y="289465"/>
                </a:cubicBezTo>
                <a:cubicBezTo>
                  <a:pt x="3311652" y="276701"/>
                  <a:pt x="3333178" y="270320"/>
                  <a:pt x="3356800" y="270320"/>
                </a:cubicBezTo>
                <a:cubicBezTo>
                  <a:pt x="3385756" y="270320"/>
                  <a:pt x="3409092" y="280321"/>
                  <a:pt x="3426809" y="300323"/>
                </a:cubicBezTo>
                <a:cubicBezTo>
                  <a:pt x="3444525" y="320326"/>
                  <a:pt x="3454908" y="344996"/>
                  <a:pt x="3457956" y="374333"/>
                </a:cubicBezTo>
                <a:cubicBezTo>
                  <a:pt x="3466909" y="373761"/>
                  <a:pt x="3476720" y="372523"/>
                  <a:pt x="3487388" y="370618"/>
                </a:cubicBezTo>
                <a:lnTo>
                  <a:pt x="3503147" y="367101"/>
                </a:lnTo>
                <a:lnTo>
                  <a:pt x="3517963" y="302895"/>
                </a:lnTo>
                <a:cubicBezTo>
                  <a:pt x="3521392" y="291846"/>
                  <a:pt x="3527012" y="283750"/>
                  <a:pt x="3534822" y="278606"/>
                </a:cubicBezTo>
                <a:cubicBezTo>
                  <a:pt x="3542633" y="273463"/>
                  <a:pt x="3553586" y="270891"/>
                  <a:pt x="3567684" y="270891"/>
                </a:cubicBezTo>
                <a:cubicBezTo>
                  <a:pt x="3575304" y="270891"/>
                  <a:pt x="3580638" y="271844"/>
                  <a:pt x="3583686" y="273749"/>
                </a:cubicBezTo>
                <a:cubicBezTo>
                  <a:pt x="3586734" y="275654"/>
                  <a:pt x="3588258" y="279273"/>
                  <a:pt x="3588258" y="284607"/>
                </a:cubicBezTo>
                <a:cubicBezTo>
                  <a:pt x="3588258" y="290703"/>
                  <a:pt x="3585400" y="304419"/>
                  <a:pt x="3579685" y="325755"/>
                </a:cubicBezTo>
                <a:cubicBezTo>
                  <a:pt x="3575875" y="340995"/>
                  <a:pt x="3572827" y="354330"/>
                  <a:pt x="3570541" y="365760"/>
                </a:cubicBezTo>
                <a:cubicBezTo>
                  <a:pt x="3568255" y="377190"/>
                  <a:pt x="3566350" y="391287"/>
                  <a:pt x="3564826" y="408051"/>
                </a:cubicBezTo>
                <a:cubicBezTo>
                  <a:pt x="3577399" y="375285"/>
                  <a:pt x="3591496" y="348615"/>
                  <a:pt x="3607117" y="328041"/>
                </a:cubicBezTo>
                <a:cubicBezTo>
                  <a:pt x="3622738" y="307467"/>
                  <a:pt x="3638074" y="292799"/>
                  <a:pt x="3653123" y="284036"/>
                </a:cubicBezTo>
                <a:cubicBezTo>
                  <a:pt x="3668172" y="275273"/>
                  <a:pt x="3681984" y="270891"/>
                  <a:pt x="3694556" y="270891"/>
                </a:cubicBezTo>
                <a:cubicBezTo>
                  <a:pt x="3719322" y="270891"/>
                  <a:pt x="3731704" y="283274"/>
                  <a:pt x="3731704" y="308039"/>
                </a:cubicBezTo>
                <a:cubicBezTo>
                  <a:pt x="3731704" y="322898"/>
                  <a:pt x="3727513" y="349758"/>
                  <a:pt x="3719131" y="388620"/>
                </a:cubicBezTo>
                <a:cubicBezTo>
                  <a:pt x="3711892" y="421767"/>
                  <a:pt x="3708272" y="443675"/>
                  <a:pt x="3708272" y="454343"/>
                </a:cubicBezTo>
                <a:cubicBezTo>
                  <a:pt x="3708272" y="469583"/>
                  <a:pt x="3713797" y="477203"/>
                  <a:pt x="3724846" y="477203"/>
                </a:cubicBezTo>
                <a:cubicBezTo>
                  <a:pt x="3732466" y="477203"/>
                  <a:pt x="3741515" y="472535"/>
                  <a:pt x="3751992" y="463201"/>
                </a:cubicBezTo>
                <a:cubicBezTo>
                  <a:pt x="3757231" y="458534"/>
                  <a:pt x="3763351" y="452414"/>
                  <a:pt x="3770352" y="444841"/>
                </a:cubicBezTo>
                <a:lnTo>
                  <a:pt x="3778438" y="435823"/>
                </a:lnTo>
                <a:lnTo>
                  <a:pt x="3790712" y="420053"/>
                </a:lnTo>
                <a:cubicBezTo>
                  <a:pt x="3798617" y="409385"/>
                  <a:pt x="3805237" y="399860"/>
                  <a:pt x="3810571" y="391478"/>
                </a:cubicBezTo>
                <a:cubicBezTo>
                  <a:pt x="3817048" y="380429"/>
                  <a:pt x="3824668" y="365665"/>
                  <a:pt x="3833431" y="347186"/>
                </a:cubicBezTo>
                <a:cubicBezTo>
                  <a:pt x="3842194" y="328708"/>
                  <a:pt x="3850767" y="309563"/>
                  <a:pt x="3859149" y="289751"/>
                </a:cubicBezTo>
                <a:cubicBezTo>
                  <a:pt x="3866388" y="272987"/>
                  <a:pt x="3881437" y="264605"/>
                  <a:pt x="3904297" y="264605"/>
                </a:cubicBezTo>
                <a:close/>
                <a:moveTo>
                  <a:pt x="389572" y="264605"/>
                </a:moveTo>
                <a:cubicBezTo>
                  <a:pt x="400240" y="264605"/>
                  <a:pt x="407670" y="265557"/>
                  <a:pt x="411861" y="267462"/>
                </a:cubicBezTo>
                <a:cubicBezTo>
                  <a:pt x="416052" y="269367"/>
                  <a:pt x="418147" y="272415"/>
                  <a:pt x="418147" y="276606"/>
                </a:cubicBezTo>
                <a:cubicBezTo>
                  <a:pt x="418147" y="278892"/>
                  <a:pt x="417385" y="282512"/>
                  <a:pt x="415861" y="287465"/>
                </a:cubicBezTo>
                <a:cubicBezTo>
                  <a:pt x="414337" y="292418"/>
                  <a:pt x="412242" y="297371"/>
                  <a:pt x="409575" y="302324"/>
                </a:cubicBezTo>
                <a:cubicBezTo>
                  <a:pt x="402717" y="316040"/>
                  <a:pt x="399288" y="327660"/>
                  <a:pt x="399288" y="337185"/>
                </a:cubicBezTo>
                <a:cubicBezTo>
                  <a:pt x="399288" y="342900"/>
                  <a:pt x="401288" y="349187"/>
                  <a:pt x="405288" y="356045"/>
                </a:cubicBezTo>
                <a:cubicBezTo>
                  <a:pt x="409289" y="362903"/>
                  <a:pt x="415480" y="371475"/>
                  <a:pt x="423862" y="381762"/>
                </a:cubicBezTo>
                <a:cubicBezTo>
                  <a:pt x="436054" y="397764"/>
                  <a:pt x="445294" y="411385"/>
                  <a:pt x="451580" y="422624"/>
                </a:cubicBezTo>
                <a:cubicBezTo>
                  <a:pt x="457866" y="433864"/>
                  <a:pt x="461010" y="446151"/>
                  <a:pt x="461010" y="459486"/>
                </a:cubicBezTo>
                <a:cubicBezTo>
                  <a:pt x="461010" y="463296"/>
                  <a:pt x="460629" y="468630"/>
                  <a:pt x="459867" y="475488"/>
                </a:cubicBezTo>
                <a:cubicBezTo>
                  <a:pt x="473869" y="470059"/>
                  <a:pt x="489692" y="457879"/>
                  <a:pt x="507337" y="438948"/>
                </a:cubicBezTo>
                <a:lnTo>
                  <a:pt x="507368" y="438911"/>
                </a:lnTo>
                <a:lnTo>
                  <a:pt x="505777" y="418338"/>
                </a:lnTo>
                <a:cubicBezTo>
                  <a:pt x="505777" y="392049"/>
                  <a:pt x="511302" y="367570"/>
                  <a:pt x="522351" y="344900"/>
                </a:cubicBezTo>
                <a:cubicBezTo>
                  <a:pt x="533400" y="322231"/>
                  <a:pt x="548735" y="304229"/>
                  <a:pt x="568356" y="290894"/>
                </a:cubicBezTo>
                <a:cubicBezTo>
                  <a:pt x="587978" y="277559"/>
                  <a:pt x="610171" y="270891"/>
                  <a:pt x="634936" y="270891"/>
                </a:cubicBezTo>
                <a:cubicBezTo>
                  <a:pt x="657034" y="270891"/>
                  <a:pt x="674751" y="277463"/>
                  <a:pt x="688086" y="290608"/>
                </a:cubicBezTo>
                <a:cubicBezTo>
                  <a:pt x="701421" y="303752"/>
                  <a:pt x="708088" y="321564"/>
                  <a:pt x="708088" y="344043"/>
                </a:cubicBezTo>
                <a:cubicBezTo>
                  <a:pt x="708088" y="370332"/>
                  <a:pt x="698659" y="392906"/>
                  <a:pt x="679799" y="411766"/>
                </a:cubicBezTo>
                <a:cubicBezTo>
                  <a:pt x="660939" y="430625"/>
                  <a:pt x="629031" y="445580"/>
                  <a:pt x="584073" y="456629"/>
                </a:cubicBezTo>
                <a:cubicBezTo>
                  <a:pt x="593598" y="474155"/>
                  <a:pt x="611695" y="482918"/>
                  <a:pt x="638365" y="482918"/>
                </a:cubicBezTo>
                <a:cubicBezTo>
                  <a:pt x="655510" y="482918"/>
                  <a:pt x="675036" y="476917"/>
                  <a:pt x="696944" y="464915"/>
                </a:cubicBezTo>
                <a:cubicBezTo>
                  <a:pt x="718851" y="452914"/>
                  <a:pt x="737806" y="437198"/>
                  <a:pt x="753808" y="417767"/>
                </a:cubicBezTo>
                <a:cubicBezTo>
                  <a:pt x="758380" y="412433"/>
                  <a:pt x="763524" y="409766"/>
                  <a:pt x="769239" y="409766"/>
                </a:cubicBezTo>
                <a:cubicBezTo>
                  <a:pt x="774192" y="409766"/>
                  <a:pt x="778097" y="412052"/>
                  <a:pt x="780955" y="416624"/>
                </a:cubicBezTo>
                <a:cubicBezTo>
                  <a:pt x="783812" y="421196"/>
                  <a:pt x="785241" y="427482"/>
                  <a:pt x="785241" y="435483"/>
                </a:cubicBezTo>
                <a:cubicBezTo>
                  <a:pt x="785241" y="450723"/>
                  <a:pt x="781621" y="462534"/>
                  <a:pt x="774382" y="470916"/>
                </a:cubicBezTo>
                <a:cubicBezTo>
                  <a:pt x="760285" y="488061"/>
                  <a:pt x="740378" y="503873"/>
                  <a:pt x="714660" y="518351"/>
                </a:cubicBezTo>
                <a:cubicBezTo>
                  <a:pt x="688943" y="532829"/>
                  <a:pt x="661416" y="540068"/>
                  <a:pt x="632079" y="540068"/>
                </a:cubicBezTo>
                <a:cubicBezTo>
                  <a:pt x="592074" y="540068"/>
                  <a:pt x="561022" y="529209"/>
                  <a:pt x="538924" y="507492"/>
                </a:cubicBezTo>
                <a:lnTo>
                  <a:pt x="526671" y="492462"/>
                </a:lnTo>
                <a:lnTo>
                  <a:pt x="518231" y="500706"/>
                </a:lnTo>
                <a:cubicBezTo>
                  <a:pt x="509135" y="508754"/>
                  <a:pt x="500253" y="514922"/>
                  <a:pt x="491585" y="519208"/>
                </a:cubicBezTo>
                <a:cubicBezTo>
                  <a:pt x="474249" y="527780"/>
                  <a:pt x="452818" y="532448"/>
                  <a:pt x="427291" y="533210"/>
                </a:cubicBezTo>
                <a:cubicBezTo>
                  <a:pt x="412051" y="546164"/>
                  <a:pt x="393954" y="552641"/>
                  <a:pt x="372999" y="552641"/>
                </a:cubicBezTo>
                <a:cubicBezTo>
                  <a:pt x="353187" y="552641"/>
                  <a:pt x="338042" y="548069"/>
                  <a:pt x="327565" y="538925"/>
                </a:cubicBezTo>
                <a:cubicBezTo>
                  <a:pt x="317087" y="529781"/>
                  <a:pt x="311848" y="519494"/>
                  <a:pt x="311848" y="508064"/>
                </a:cubicBezTo>
                <a:cubicBezTo>
                  <a:pt x="311848" y="498158"/>
                  <a:pt x="315468" y="489585"/>
                  <a:pt x="322707" y="482346"/>
                </a:cubicBezTo>
                <a:cubicBezTo>
                  <a:pt x="329946" y="475107"/>
                  <a:pt x="340614" y="471488"/>
                  <a:pt x="354711" y="471488"/>
                </a:cubicBezTo>
                <a:cubicBezTo>
                  <a:pt x="359664" y="471488"/>
                  <a:pt x="365474" y="471964"/>
                  <a:pt x="372141" y="472916"/>
                </a:cubicBezTo>
                <a:cubicBezTo>
                  <a:pt x="378809" y="473869"/>
                  <a:pt x="383857" y="474536"/>
                  <a:pt x="387286" y="474917"/>
                </a:cubicBezTo>
                <a:cubicBezTo>
                  <a:pt x="386905" y="465011"/>
                  <a:pt x="384715" y="455676"/>
                  <a:pt x="380714" y="446913"/>
                </a:cubicBezTo>
                <a:cubicBezTo>
                  <a:pt x="376714" y="438150"/>
                  <a:pt x="371665" y="429673"/>
                  <a:pt x="365569" y="421481"/>
                </a:cubicBezTo>
                <a:cubicBezTo>
                  <a:pt x="359473" y="413290"/>
                  <a:pt x="353758" y="406146"/>
                  <a:pt x="348424" y="400050"/>
                </a:cubicBezTo>
                <a:cubicBezTo>
                  <a:pt x="336613" y="422529"/>
                  <a:pt x="324898" y="441198"/>
                  <a:pt x="313277" y="456057"/>
                </a:cubicBezTo>
                <a:cubicBezTo>
                  <a:pt x="301657" y="470916"/>
                  <a:pt x="288988" y="485013"/>
                  <a:pt x="275272" y="498348"/>
                </a:cubicBezTo>
                <a:cubicBezTo>
                  <a:pt x="271843" y="501777"/>
                  <a:pt x="268319" y="504349"/>
                  <a:pt x="264699" y="506063"/>
                </a:cubicBezTo>
                <a:lnTo>
                  <a:pt x="264570" y="506093"/>
                </a:lnTo>
                <a:lnTo>
                  <a:pt x="246602" y="520637"/>
                </a:lnTo>
                <a:cubicBezTo>
                  <a:pt x="227743" y="533591"/>
                  <a:pt x="206311" y="540068"/>
                  <a:pt x="182308" y="540068"/>
                </a:cubicBezTo>
                <a:cubicBezTo>
                  <a:pt x="164020" y="540068"/>
                  <a:pt x="150590" y="533019"/>
                  <a:pt x="142018" y="518922"/>
                </a:cubicBezTo>
                <a:cubicBezTo>
                  <a:pt x="133445" y="504825"/>
                  <a:pt x="129159" y="485013"/>
                  <a:pt x="129159" y="459486"/>
                </a:cubicBezTo>
                <a:cubicBezTo>
                  <a:pt x="122682" y="485394"/>
                  <a:pt x="112966" y="505301"/>
                  <a:pt x="100012" y="519208"/>
                </a:cubicBezTo>
                <a:cubicBezTo>
                  <a:pt x="87058" y="533114"/>
                  <a:pt x="73152" y="540068"/>
                  <a:pt x="58293" y="540068"/>
                </a:cubicBezTo>
                <a:cubicBezTo>
                  <a:pt x="41148" y="540068"/>
                  <a:pt x="27146" y="532162"/>
                  <a:pt x="16287" y="516350"/>
                </a:cubicBezTo>
                <a:cubicBezTo>
                  <a:pt x="5429" y="500539"/>
                  <a:pt x="0" y="480822"/>
                  <a:pt x="0" y="457200"/>
                </a:cubicBezTo>
                <a:cubicBezTo>
                  <a:pt x="0" y="428625"/>
                  <a:pt x="1905" y="402431"/>
                  <a:pt x="5715" y="378619"/>
                </a:cubicBezTo>
                <a:cubicBezTo>
                  <a:pt x="9525" y="354806"/>
                  <a:pt x="15811" y="329565"/>
                  <a:pt x="24574" y="302895"/>
                </a:cubicBezTo>
                <a:cubicBezTo>
                  <a:pt x="28384" y="291465"/>
                  <a:pt x="33718" y="283274"/>
                  <a:pt x="40576" y="278321"/>
                </a:cubicBezTo>
                <a:cubicBezTo>
                  <a:pt x="47434" y="273368"/>
                  <a:pt x="58293" y="270891"/>
                  <a:pt x="73152" y="270891"/>
                </a:cubicBezTo>
                <a:cubicBezTo>
                  <a:pt x="81534" y="270891"/>
                  <a:pt x="87344" y="272225"/>
                  <a:pt x="90582" y="274892"/>
                </a:cubicBezTo>
                <a:cubicBezTo>
                  <a:pt x="93821" y="277559"/>
                  <a:pt x="95440" y="281559"/>
                  <a:pt x="95440" y="286893"/>
                </a:cubicBezTo>
                <a:cubicBezTo>
                  <a:pt x="95440" y="289941"/>
                  <a:pt x="93345" y="300228"/>
                  <a:pt x="89154" y="317754"/>
                </a:cubicBezTo>
                <a:cubicBezTo>
                  <a:pt x="85344" y="331851"/>
                  <a:pt x="82296" y="344615"/>
                  <a:pt x="80010" y="356045"/>
                </a:cubicBezTo>
                <a:cubicBezTo>
                  <a:pt x="72390" y="396050"/>
                  <a:pt x="68580" y="422720"/>
                  <a:pt x="68580" y="436055"/>
                </a:cubicBezTo>
                <a:cubicBezTo>
                  <a:pt x="68580" y="444056"/>
                  <a:pt x="69532" y="449675"/>
                  <a:pt x="71437" y="452914"/>
                </a:cubicBezTo>
                <a:cubicBezTo>
                  <a:pt x="73342" y="456152"/>
                  <a:pt x="76390" y="457772"/>
                  <a:pt x="80581" y="457772"/>
                </a:cubicBezTo>
                <a:cubicBezTo>
                  <a:pt x="86296" y="457772"/>
                  <a:pt x="93440" y="452057"/>
                  <a:pt x="102012" y="440627"/>
                </a:cubicBezTo>
                <a:cubicBezTo>
                  <a:pt x="110585" y="429197"/>
                  <a:pt x="119729" y="411861"/>
                  <a:pt x="129445" y="388620"/>
                </a:cubicBezTo>
                <a:cubicBezTo>
                  <a:pt x="139160" y="365379"/>
                  <a:pt x="148590" y="336804"/>
                  <a:pt x="157734" y="302895"/>
                </a:cubicBezTo>
                <a:cubicBezTo>
                  <a:pt x="160782" y="291465"/>
                  <a:pt x="165449" y="283274"/>
                  <a:pt x="171736" y="278321"/>
                </a:cubicBezTo>
                <a:cubicBezTo>
                  <a:pt x="178022" y="273368"/>
                  <a:pt x="187452" y="270891"/>
                  <a:pt x="200025" y="270891"/>
                </a:cubicBezTo>
                <a:cubicBezTo>
                  <a:pt x="208788" y="270891"/>
                  <a:pt x="214884" y="271939"/>
                  <a:pt x="218313" y="274034"/>
                </a:cubicBezTo>
                <a:cubicBezTo>
                  <a:pt x="221742" y="276130"/>
                  <a:pt x="223456" y="280035"/>
                  <a:pt x="223456" y="285750"/>
                </a:cubicBezTo>
                <a:cubicBezTo>
                  <a:pt x="223456" y="295275"/>
                  <a:pt x="218694" y="321374"/>
                  <a:pt x="209169" y="364046"/>
                </a:cubicBezTo>
                <a:cubicBezTo>
                  <a:pt x="198501" y="412814"/>
                  <a:pt x="193167" y="442913"/>
                  <a:pt x="193167" y="454343"/>
                </a:cubicBezTo>
                <a:cubicBezTo>
                  <a:pt x="193167" y="461582"/>
                  <a:pt x="194691" y="467201"/>
                  <a:pt x="197739" y="471202"/>
                </a:cubicBezTo>
                <a:cubicBezTo>
                  <a:pt x="200787" y="475202"/>
                  <a:pt x="204787" y="477203"/>
                  <a:pt x="209740" y="477203"/>
                </a:cubicBezTo>
                <a:cubicBezTo>
                  <a:pt x="217360" y="477203"/>
                  <a:pt x="226409" y="472535"/>
                  <a:pt x="236887" y="463201"/>
                </a:cubicBezTo>
                <a:cubicBezTo>
                  <a:pt x="242125" y="458534"/>
                  <a:pt x="248245" y="452414"/>
                  <a:pt x="255246" y="444841"/>
                </a:cubicBezTo>
                <a:lnTo>
                  <a:pt x="266216" y="432608"/>
                </a:lnTo>
                <a:lnTo>
                  <a:pt x="275987" y="420053"/>
                </a:lnTo>
                <a:cubicBezTo>
                  <a:pt x="283892" y="409385"/>
                  <a:pt x="290512" y="399860"/>
                  <a:pt x="295846" y="391478"/>
                </a:cubicBezTo>
                <a:cubicBezTo>
                  <a:pt x="302323" y="380429"/>
                  <a:pt x="309943" y="365665"/>
                  <a:pt x="318706" y="347186"/>
                </a:cubicBezTo>
                <a:cubicBezTo>
                  <a:pt x="327469" y="328708"/>
                  <a:pt x="336042" y="309563"/>
                  <a:pt x="344424" y="289751"/>
                </a:cubicBezTo>
                <a:cubicBezTo>
                  <a:pt x="351663" y="272987"/>
                  <a:pt x="366712" y="264605"/>
                  <a:pt x="389572" y="264605"/>
                </a:cubicBezTo>
                <a:close/>
                <a:moveTo>
                  <a:pt x="2967799" y="144018"/>
                </a:moveTo>
                <a:cubicBezTo>
                  <a:pt x="2981896" y="144018"/>
                  <a:pt x="2993326" y="147447"/>
                  <a:pt x="3002089" y="154305"/>
                </a:cubicBezTo>
                <a:cubicBezTo>
                  <a:pt x="3010852" y="161163"/>
                  <a:pt x="3015234" y="170879"/>
                  <a:pt x="3015234" y="183452"/>
                </a:cubicBezTo>
                <a:cubicBezTo>
                  <a:pt x="3015234" y="198692"/>
                  <a:pt x="3010281" y="210788"/>
                  <a:pt x="3000375" y="219742"/>
                </a:cubicBezTo>
                <a:cubicBezTo>
                  <a:pt x="2990469" y="228695"/>
                  <a:pt x="2977324" y="233172"/>
                  <a:pt x="2960941" y="233172"/>
                </a:cubicBezTo>
                <a:cubicBezTo>
                  <a:pt x="2944939" y="233172"/>
                  <a:pt x="2932938" y="229457"/>
                  <a:pt x="2924937" y="222028"/>
                </a:cubicBezTo>
                <a:cubicBezTo>
                  <a:pt x="2916936" y="214598"/>
                  <a:pt x="2912935" y="204216"/>
                  <a:pt x="2912935" y="190881"/>
                </a:cubicBezTo>
                <a:cubicBezTo>
                  <a:pt x="2912935" y="177546"/>
                  <a:pt x="2918174" y="166402"/>
                  <a:pt x="2928652" y="157448"/>
                </a:cubicBezTo>
                <a:cubicBezTo>
                  <a:pt x="2939129" y="148495"/>
                  <a:pt x="2952178" y="144018"/>
                  <a:pt x="2967799" y="144018"/>
                </a:cubicBezTo>
                <a:close/>
                <a:moveTo>
                  <a:pt x="1980057" y="56579"/>
                </a:moveTo>
                <a:cubicBezTo>
                  <a:pt x="1973199" y="56579"/>
                  <a:pt x="1964721" y="68199"/>
                  <a:pt x="1954625" y="91440"/>
                </a:cubicBezTo>
                <a:cubicBezTo>
                  <a:pt x="1944528" y="114681"/>
                  <a:pt x="1934527" y="145447"/>
                  <a:pt x="1924621" y="183737"/>
                </a:cubicBezTo>
                <a:cubicBezTo>
                  <a:pt x="1914715" y="222028"/>
                  <a:pt x="1906143" y="262509"/>
                  <a:pt x="1898904" y="305181"/>
                </a:cubicBezTo>
                <a:cubicBezTo>
                  <a:pt x="1929384" y="270510"/>
                  <a:pt x="1952815" y="234410"/>
                  <a:pt x="1969198" y="196882"/>
                </a:cubicBezTo>
                <a:cubicBezTo>
                  <a:pt x="1985581" y="159353"/>
                  <a:pt x="1993963" y="124206"/>
                  <a:pt x="1994344" y="91440"/>
                </a:cubicBezTo>
                <a:cubicBezTo>
                  <a:pt x="1994344" y="68199"/>
                  <a:pt x="1989582" y="56579"/>
                  <a:pt x="1980057" y="56579"/>
                </a:cubicBezTo>
                <a:close/>
                <a:moveTo>
                  <a:pt x="1992058" y="0"/>
                </a:moveTo>
                <a:cubicBezTo>
                  <a:pt x="2009965" y="0"/>
                  <a:pt x="2023967" y="8001"/>
                  <a:pt x="2034063" y="24003"/>
                </a:cubicBezTo>
                <a:cubicBezTo>
                  <a:pt x="2044160" y="40005"/>
                  <a:pt x="2049208" y="61532"/>
                  <a:pt x="2049208" y="88583"/>
                </a:cubicBezTo>
                <a:cubicBezTo>
                  <a:pt x="2049208" y="178118"/>
                  <a:pt x="1995678" y="275654"/>
                  <a:pt x="1888617" y="381191"/>
                </a:cubicBezTo>
                <a:cubicBezTo>
                  <a:pt x="1884806" y="418529"/>
                  <a:pt x="1882902" y="451295"/>
                  <a:pt x="1882902" y="479489"/>
                </a:cubicBezTo>
                <a:cubicBezTo>
                  <a:pt x="1882902" y="518732"/>
                  <a:pt x="1884235" y="559022"/>
                  <a:pt x="1886902" y="600361"/>
                </a:cubicBezTo>
                <a:cubicBezTo>
                  <a:pt x="1889569" y="641699"/>
                  <a:pt x="1893951" y="662369"/>
                  <a:pt x="1900047" y="662369"/>
                </a:cubicBezTo>
                <a:cubicBezTo>
                  <a:pt x="1911477" y="662369"/>
                  <a:pt x="1917192" y="642557"/>
                  <a:pt x="1917192" y="602933"/>
                </a:cubicBezTo>
                <a:cubicBezTo>
                  <a:pt x="1917192" y="573215"/>
                  <a:pt x="1915192" y="544449"/>
                  <a:pt x="1911191" y="516636"/>
                </a:cubicBezTo>
                <a:cubicBezTo>
                  <a:pt x="1907190" y="488823"/>
                  <a:pt x="1901761" y="459486"/>
                  <a:pt x="1894903" y="428625"/>
                </a:cubicBezTo>
                <a:cubicBezTo>
                  <a:pt x="1894522" y="423672"/>
                  <a:pt x="1896141" y="417386"/>
                  <a:pt x="1899761" y="409766"/>
                </a:cubicBezTo>
                <a:cubicBezTo>
                  <a:pt x="1903380" y="402146"/>
                  <a:pt x="1907857" y="395478"/>
                  <a:pt x="1913191" y="389763"/>
                </a:cubicBezTo>
                <a:cubicBezTo>
                  <a:pt x="1918525" y="384048"/>
                  <a:pt x="1923288" y="381191"/>
                  <a:pt x="1927479" y="381191"/>
                </a:cubicBezTo>
                <a:cubicBezTo>
                  <a:pt x="1935098" y="381191"/>
                  <a:pt x="1944243" y="381572"/>
                  <a:pt x="1954911" y="382334"/>
                </a:cubicBezTo>
                <a:cubicBezTo>
                  <a:pt x="1958340" y="382715"/>
                  <a:pt x="1962340" y="382905"/>
                  <a:pt x="1966912" y="382905"/>
                </a:cubicBezTo>
                <a:cubicBezTo>
                  <a:pt x="1982152" y="382905"/>
                  <a:pt x="1999106" y="381572"/>
                  <a:pt x="2017776" y="378905"/>
                </a:cubicBezTo>
                <a:lnTo>
                  <a:pt x="2025262" y="378024"/>
                </a:lnTo>
                <a:lnTo>
                  <a:pt x="2025729" y="371618"/>
                </a:lnTo>
                <a:cubicBezTo>
                  <a:pt x="2029253" y="348091"/>
                  <a:pt x="2034540" y="325184"/>
                  <a:pt x="2041588" y="302895"/>
                </a:cubicBezTo>
                <a:cubicBezTo>
                  <a:pt x="2045017" y="291846"/>
                  <a:pt x="2050637" y="283750"/>
                  <a:pt x="2058447" y="278606"/>
                </a:cubicBezTo>
                <a:cubicBezTo>
                  <a:pt x="2066258" y="273463"/>
                  <a:pt x="2077212" y="270891"/>
                  <a:pt x="2091309" y="270891"/>
                </a:cubicBezTo>
                <a:cubicBezTo>
                  <a:pt x="2098929" y="270891"/>
                  <a:pt x="2104263" y="271844"/>
                  <a:pt x="2107311" y="273749"/>
                </a:cubicBezTo>
                <a:cubicBezTo>
                  <a:pt x="2110359" y="275654"/>
                  <a:pt x="2111882" y="279273"/>
                  <a:pt x="2111882" y="284607"/>
                </a:cubicBezTo>
                <a:cubicBezTo>
                  <a:pt x="2111882" y="290703"/>
                  <a:pt x="2109025" y="304419"/>
                  <a:pt x="2103310" y="325755"/>
                </a:cubicBezTo>
                <a:cubicBezTo>
                  <a:pt x="2099500" y="340995"/>
                  <a:pt x="2096452" y="354330"/>
                  <a:pt x="2094166" y="365760"/>
                </a:cubicBezTo>
                <a:cubicBezTo>
                  <a:pt x="2091880" y="377190"/>
                  <a:pt x="2089975" y="391287"/>
                  <a:pt x="2088451" y="408051"/>
                </a:cubicBezTo>
                <a:cubicBezTo>
                  <a:pt x="2101024" y="375285"/>
                  <a:pt x="2115121" y="348615"/>
                  <a:pt x="2130742" y="328041"/>
                </a:cubicBezTo>
                <a:cubicBezTo>
                  <a:pt x="2146363" y="307467"/>
                  <a:pt x="2161698" y="292799"/>
                  <a:pt x="2176748" y="284036"/>
                </a:cubicBezTo>
                <a:cubicBezTo>
                  <a:pt x="2191797" y="275273"/>
                  <a:pt x="2205609" y="270891"/>
                  <a:pt x="2218181" y="270891"/>
                </a:cubicBezTo>
                <a:cubicBezTo>
                  <a:pt x="2242947" y="270891"/>
                  <a:pt x="2255329" y="283274"/>
                  <a:pt x="2255329" y="308039"/>
                </a:cubicBezTo>
                <a:cubicBezTo>
                  <a:pt x="2255329" y="312992"/>
                  <a:pt x="2253615" y="324993"/>
                  <a:pt x="2250186" y="344043"/>
                </a:cubicBezTo>
                <a:cubicBezTo>
                  <a:pt x="2247138" y="359283"/>
                  <a:pt x="2245614" y="368808"/>
                  <a:pt x="2245614" y="372618"/>
                </a:cubicBezTo>
                <a:cubicBezTo>
                  <a:pt x="2245614" y="385953"/>
                  <a:pt x="2250376" y="392621"/>
                  <a:pt x="2259901" y="392621"/>
                </a:cubicBezTo>
                <a:cubicBezTo>
                  <a:pt x="2262568" y="392621"/>
                  <a:pt x="2265426" y="392097"/>
                  <a:pt x="2268473" y="391049"/>
                </a:cubicBezTo>
                <a:lnTo>
                  <a:pt x="2271005" y="389820"/>
                </a:lnTo>
                <a:lnTo>
                  <a:pt x="2272045" y="380262"/>
                </a:lnTo>
                <a:cubicBezTo>
                  <a:pt x="2274808" y="368022"/>
                  <a:pt x="2278951" y="356235"/>
                  <a:pt x="2284476" y="344900"/>
                </a:cubicBezTo>
                <a:cubicBezTo>
                  <a:pt x="2295525" y="322231"/>
                  <a:pt x="2310860" y="304229"/>
                  <a:pt x="2330481" y="290894"/>
                </a:cubicBezTo>
                <a:cubicBezTo>
                  <a:pt x="2350103" y="277559"/>
                  <a:pt x="2372296" y="270891"/>
                  <a:pt x="2397061" y="270891"/>
                </a:cubicBezTo>
                <a:cubicBezTo>
                  <a:pt x="2419159" y="270891"/>
                  <a:pt x="2436876" y="277463"/>
                  <a:pt x="2450211" y="290608"/>
                </a:cubicBezTo>
                <a:cubicBezTo>
                  <a:pt x="2463546" y="303752"/>
                  <a:pt x="2470213" y="321564"/>
                  <a:pt x="2470213" y="344043"/>
                </a:cubicBezTo>
                <a:cubicBezTo>
                  <a:pt x="2470213" y="370332"/>
                  <a:pt x="2460784" y="392906"/>
                  <a:pt x="2441924" y="411766"/>
                </a:cubicBezTo>
                <a:cubicBezTo>
                  <a:pt x="2423065" y="430625"/>
                  <a:pt x="2391156" y="445580"/>
                  <a:pt x="2346198" y="456629"/>
                </a:cubicBezTo>
                <a:cubicBezTo>
                  <a:pt x="2355723" y="474155"/>
                  <a:pt x="2373820" y="482918"/>
                  <a:pt x="2400490" y="482918"/>
                </a:cubicBezTo>
                <a:cubicBezTo>
                  <a:pt x="2417635" y="482918"/>
                  <a:pt x="2437161" y="476917"/>
                  <a:pt x="2459069" y="464915"/>
                </a:cubicBezTo>
                <a:cubicBezTo>
                  <a:pt x="2470023" y="458915"/>
                  <a:pt x="2480238" y="451985"/>
                  <a:pt x="2489716" y="444127"/>
                </a:cubicBezTo>
                <a:lnTo>
                  <a:pt x="2497863" y="435935"/>
                </a:lnTo>
                <a:lnTo>
                  <a:pt x="2496502" y="418338"/>
                </a:lnTo>
                <a:cubicBezTo>
                  <a:pt x="2496502" y="392049"/>
                  <a:pt x="2502027" y="367570"/>
                  <a:pt x="2513076" y="344900"/>
                </a:cubicBezTo>
                <a:cubicBezTo>
                  <a:pt x="2524125" y="322231"/>
                  <a:pt x="2539460" y="304229"/>
                  <a:pt x="2559082" y="290894"/>
                </a:cubicBezTo>
                <a:cubicBezTo>
                  <a:pt x="2578703" y="277559"/>
                  <a:pt x="2600896" y="270891"/>
                  <a:pt x="2625661" y="270891"/>
                </a:cubicBezTo>
                <a:cubicBezTo>
                  <a:pt x="2647759" y="270891"/>
                  <a:pt x="2665476" y="277463"/>
                  <a:pt x="2678811" y="290608"/>
                </a:cubicBezTo>
                <a:cubicBezTo>
                  <a:pt x="2692146" y="303752"/>
                  <a:pt x="2698813" y="321564"/>
                  <a:pt x="2698813" y="344043"/>
                </a:cubicBezTo>
                <a:cubicBezTo>
                  <a:pt x="2698813" y="370332"/>
                  <a:pt x="2689384" y="392906"/>
                  <a:pt x="2670524" y="411766"/>
                </a:cubicBezTo>
                <a:cubicBezTo>
                  <a:pt x="2651665" y="430625"/>
                  <a:pt x="2619756" y="445580"/>
                  <a:pt x="2574798" y="456629"/>
                </a:cubicBezTo>
                <a:cubicBezTo>
                  <a:pt x="2584323" y="474155"/>
                  <a:pt x="2602420" y="482918"/>
                  <a:pt x="2629091" y="482918"/>
                </a:cubicBezTo>
                <a:cubicBezTo>
                  <a:pt x="2646235" y="482918"/>
                  <a:pt x="2665762" y="476917"/>
                  <a:pt x="2687669" y="464915"/>
                </a:cubicBezTo>
                <a:cubicBezTo>
                  <a:pt x="2709576" y="452914"/>
                  <a:pt x="2728531" y="437198"/>
                  <a:pt x="2744534" y="417767"/>
                </a:cubicBezTo>
                <a:cubicBezTo>
                  <a:pt x="2749105" y="412433"/>
                  <a:pt x="2754249" y="409766"/>
                  <a:pt x="2759964" y="409766"/>
                </a:cubicBezTo>
                <a:cubicBezTo>
                  <a:pt x="2764917" y="409766"/>
                  <a:pt x="2768822" y="412052"/>
                  <a:pt x="2771680" y="416624"/>
                </a:cubicBezTo>
                <a:cubicBezTo>
                  <a:pt x="2774537" y="421196"/>
                  <a:pt x="2775966" y="427482"/>
                  <a:pt x="2775966" y="435483"/>
                </a:cubicBezTo>
                <a:cubicBezTo>
                  <a:pt x="2775966" y="450723"/>
                  <a:pt x="2772346" y="462534"/>
                  <a:pt x="2765108" y="470916"/>
                </a:cubicBezTo>
                <a:cubicBezTo>
                  <a:pt x="2751010" y="488061"/>
                  <a:pt x="2731103" y="503873"/>
                  <a:pt x="2705386" y="518351"/>
                </a:cubicBezTo>
                <a:cubicBezTo>
                  <a:pt x="2679668" y="532829"/>
                  <a:pt x="2652141" y="540068"/>
                  <a:pt x="2622804" y="540068"/>
                </a:cubicBezTo>
                <a:cubicBezTo>
                  <a:pt x="2582799" y="540068"/>
                  <a:pt x="2551747" y="529209"/>
                  <a:pt x="2529649" y="507492"/>
                </a:cubicBezTo>
                <a:lnTo>
                  <a:pt x="2516019" y="490773"/>
                </a:lnTo>
                <a:lnTo>
                  <a:pt x="2511004" y="495633"/>
                </a:lnTo>
                <a:cubicBezTo>
                  <a:pt x="2501051" y="503539"/>
                  <a:pt x="2489644" y="511112"/>
                  <a:pt x="2476785" y="518351"/>
                </a:cubicBezTo>
                <a:cubicBezTo>
                  <a:pt x="2451068" y="532829"/>
                  <a:pt x="2423540" y="540068"/>
                  <a:pt x="2394204" y="540068"/>
                </a:cubicBezTo>
                <a:cubicBezTo>
                  <a:pt x="2354199" y="540068"/>
                  <a:pt x="2323147" y="529209"/>
                  <a:pt x="2301049" y="507492"/>
                </a:cubicBezTo>
                <a:cubicBezTo>
                  <a:pt x="2290000" y="496634"/>
                  <a:pt x="2281713" y="483775"/>
                  <a:pt x="2276189" y="468916"/>
                </a:cubicBezTo>
                <a:lnTo>
                  <a:pt x="2271344" y="450370"/>
                </a:lnTo>
                <a:lnTo>
                  <a:pt x="2261544" y="454271"/>
                </a:lnTo>
                <a:cubicBezTo>
                  <a:pt x="2253972" y="456224"/>
                  <a:pt x="2246185" y="457200"/>
                  <a:pt x="2238184" y="457200"/>
                </a:cubicBezTo>
                <a:cubicBezTo>
                  <a:pt x="2217991" y="457200"/>
                  <a:pt x="2202656" y="452057"/>
                  <a:pt x="2192178" y="441770"/>
                </a:cubicBezTo>
                <a:cubicBezTo>
                  <a:pt x="2181701" y="431483"/>
                  <a:pt x="2176462" y="417576"/>
                  <a:pt x="2176462" y="400050"/>
                </a:cubicBezTo>
                <a:cubicBezTo>
                  <a:pt x="2176462" y="394335"/>
                  <a:pt x="2177034" y="388620"/>
                  <a:pt x="2178177" y="382905"/>
                </a:cubicBezTo>
                <a:cubicBezTo>
                  <a:pt x="2178939" y="375285"/>
                  <a:pt x="2179320" y="370142"/>
                  <a:pt x="2179320" y="367475"/>
                </a:cubicBezTo>
                <a:cubicBezTo>
                  <a:pt x="2179320" y="361379"/>
                  <a:pt x="2177224" y="358331"/>
                  <a:pt x="2173033" y="358331"/>
                </a:cubicBezTo>
                <a:cubicBezTo>
                  <a:pt x="2167318" y="358331"/>
                  <a:pt x="2159793" y="364712"/>
                  <a:pt x="2150459" y="377476"/>
                </a:cubicBezTo>
                <a:cubicBezTo>
                  <a:pt x="2141124" y="390239"/>
                  <a:pt x="2131885" y="407099"/>
                  <a:pt x="2122741" y="428054"/>
                </a:cubicBezTo>
                <a:cubicBezTo>
                  <a:pt x="2113597" y="449009"/>
                  <a:pt x="2106168" y="471107"/>
                  <a:pt x="2100453" y="494348"/>
                </a:cubicBezTo>
                <a:cubicBezTo>
                  <a:pt x="2096262" y="512255"/>
                  <a:pt x="2091404" y="524351"/>
                  <a:pt x="2085879" y="530638"/>
                </a:cubicBezTo>
                <a:cubicBezTo>
                  <a:pt x="2080355" y="536924"/>
                  <a:pt x="2071687" y="540068"/>
                  <a:pt x="2059876" y="540068"/>
                </a:cubicBezTo>
                <a:cubicBezTo>
                  <a:pt x="2045398" y="540068"/>
                  <a:pt x="2035207" y="532448"/>
                  <a:pt x="2029301" y="517208"/>
                </a:cubicBezTo>
                <a:cubicBezTo>
                  <a:pt x="2023395" y="501968"/>
                  <a:pt x="2020443" y="477584"/>
                  <a:pt x="2020443" y="444056"/>
                </a:cubicBezTo>
                <a:lnTo>
                  <a:pt x="2020670" y="440939"/>
                </a:lnTo>
                <a:lnTo>
                  <a:pt x="2013918" y="443520"/>
                </a:lnTo>
                <a:cubicBezTo>
                  <a:pt x="2005060" y="445401"/>
                  <a:pt x="1994725" y="446342"/>
                  <a:pt x="1982914" y="446342"/>
                </a:cubicBezTo>
                <a:cubicBezTo>
                  <a:pt x="1973770" y="446342"/>
                  <a:pt x="1960626" y="444627"/>
                  <a:pt x="1943481" y="441198"/>
                </a:cubicBezTo>
                <a:cubicBezTo>
                  <a:pt x="1948434" y="464820"/>
                  <a:pt x="1952529" y="491014"/>
                  <a:pt x="1955768" y="519779"/>
                </a:cubicBezTo>
                <a:cubicBezTo>
                  <a:pt x="1959006" y="548545"/>
                  <a:pt x="1960626" y="572262"/>
                  <a:pt x="1960626" y="590931"/>
                </a:cubicBezTo>
                <a:cubicBezTo>
                  <a:pt x="1960626" y="632079"/>
                  <a:pt x="1953958" y="663512"/>
                  <a:pt x="1940623" y="685229"/>
                </a:cubicBezTo>
                <a:cubicBezTo>
                  <a:pt x="1927288" y="706946"/>
                  <a:pt x="1909762" y="717804"/>
                  <a:pt x="1888045" y="717804"/>
                </a:cubicBezTo>
                <a:cubicBezTo>
                  <a:pt x="1860613" y="717804"/>
                  <a:pt x="1841087" y="698373"/>
                  <a:pt x="1829467" y="659511"/>
                </a:cubicBezTo>
                <a:cubicBezTo>
                  <a:pt x="1817846" y="620649"/>
                  <a:pt x="1812036" y="561975"/>
                  <a:pt x="1812036" y="483489"/>
                </a:cubicBezTo>
                <a:cubicBezTo>
                  <a:pt x="1812036" y="410337"/>
                  <a:pt x="1819941" y="336137"/>
                  <a:pt x="1835753" y="260890"/>
                </a:cubicBezTo>
                <a:cubicBezTo>
                  <a:pt x="1851564" y="185642"/>
                  <a:pt x="1873281" y="123349"/>
                  <a:pt x="1900904" y="74009"/>
                </a:cubicBezTo>
                <a:cubicBezTo>
                  <a:pt x="1928526" y="24670"/>
                  <a:pt x="1958911" y="0"/>
                  <a:pt x="1992058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0" dirty="0">
              <a:solidFill>
                <a:schemeClr val="bg2">
                  <a:lumMod val="25000"/>
                </a:schemeClr>
              </a:solidFill>
              <a:latin typeface="Pacifico" panose="00000500000000000000" pitchFamily="2" charset="0"/>
            </a:endParaRPr>
          </a:p>
        </p:txBody>
      </p: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F4B811DD-5294-4F34-BA73-CD69BF1BD37B}"/>
              </a:ext>
            </a:extLst>
          </p:cNvPr>
          <p:cNvGrpSpPr/>
          <p:nvPr/>
        </p:nvGrpSpPr>
        <p:grpSpPr>
          <a:xfrm>
            <a:off x="9405385" y="5413389"/>
            <a:ext cx="704897" cy="705298"/>
            <a:chOff x="3565111" y="2515294"/>
            <a:chExt cx="704897" cy="705298"/>
          </a:xfrm>
          <a:solidFill>
            <a:srgbClr val="353535"/>
          </a:solidFill>
        </p:grpSpPr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5BC9369-BE49-4B97-A7BA-D3F916D42435}"/>
                </a:ext>
              </a:extLst>
            </p:cNvPr>
            <p:cNvSpPr/>
            <p:nvPr/>
          </p:nvSpPr>
          <p:spPr>
            <a:xfrm>
              <a:off x="3565111" y="2672605"/>
              <a:ext cx="704897" cy="547987"/>
            </a:xfrm>
            <a:custGeom>
              <a:avLst/>
              <a:gdLst>
                <a:gd name="connsiteX0" fmla="*/ 689287 w 704897"/>
                <a:gd name="connsiteY0" fmla="*/ 14370 h 547987"/>
                <a:gd name="connsiteX1" fmla="*/ 645853 w 704897"/>
                <a:gd name="connsiteY1" fmla="*/ 463 h 547987"/>
                <a:gd name="connsiteX2" fmla="*/ 581844 w 704897"/>
                <a:gd name="connsiteY2" fmla="*/ 60566 h 547987"/>
                <a:gd name="connsiteX3" fmla="*/ 565080 w 704897"/>
                <a:gd name="connsiteY3" fmla="*/ 144767 h 547987"/>
                <a:gd name="connsiteX4" fmla="*/ 547173 w 704897"/>
                <a:gd name="connsiteY4" fmla="*/ 181343 h 547987"/>
                <a:gd name="connsiteX5" fmla="*/ 519170 w 704897"/>
                <a:gd name="connsiteY5" fmla="*/ 174961 h 547987"/>
                <a:gd name="connsiteX6" fmla="*/ 519170 w 704897"/>
                <a:gd name="connsiteY6" fmla="*/ 174961 h 547987"/>
                <a:gd name="connsiteX7" fmla="*/ 473831 w 704897"/>
                <a:gd name="connsiteY7" fmla="*/ 194011 h 547987"/>
                <a:gd name="connsiteX8" fmla="*/ 356578 w 704897"/>
                <a:gd name="connsiteY8" fmla="*/ 312026 h 547987"/>
                <a:gd name="connsiteX9" fmla="*/ 353911 w 704897"/>
                <a:gd name="connsiteY9" fmla="*/ 315265 h 547987"/>
                <a:gd name="connsiteX10" fmla="*/ 351339 w 704897"/>
                <a:gd name="connsiteY10" fmla="*/ 312026 h 547987"/>
                <a:gd name="connsiteX11" fmla="*/ 233991 w 704897"/>
                <a:gd name="connsiteY11" fmla="*/ 194392 h 547987"/>
                <a:gd name="connsiteX12" fmla="*/ 188557 w 704897"/>
                <a:gd name="connsiteY12" fmla="*/ 175342 h 547987"/>
                <a:gd name="connsiteX13" fmla="*/ 160554 w 704897"/>
                <a:gd name="connsiteY13" fmla="*/ 181724 h 547987"/>
                <a:gd name="connsiteX14" fmla="*/ 142551 w 704897"/>
                <a:gd name="connsiteY14" fmla="*/ 145148 h 547987"/>
                <a:gd name="connsiteX15" fmla="*/ 125883 w 704897"/>
                <a:gd name="connsiteY15" fmla="*/ 61042 h 547987"/>
                <a:gd name="connsiteX16" fmla="*/ 61875 w 704897"/>
                <a:gd name="connsiteY16" fmla="*/ 940 h 547987"/>
                <a:gd name="connsiteX17" fmla="*/ 18440 w 704897"/>
                <a:gd name="connsiteY17" fmla="*/ 14846 h 547987"/>
                <a:gd name="connsiteX18" fmla="*/ 1486 w 704897"/>
                <a:gd name="connsiteY18" fmla="*/ 57232 h 547987"/>
                <a:gd name="connsiteX19" fmla="*/ 14726 w 704897"/>
                <a:gd name="connsiteY19" fmla="*/ 268973 h 547987"/>
                <a:gd name="connsiteX20" fmla="*/ 68066 w 704897"/>
                <a:gd name="connsiteY20" fmla="*/ 373748 h 547987"/>
                <a:gd name="connsiteX21" fmla="*/ 172841 w 704897"/>
                <a:gd name="connsiteY21" fmla="*/ 460235 h 547987"/>
                <a:gd name="connsiteX22" fmla="*/ 187604 w 704897"/>
                <a:gd name="connsiteY22" fmla="*/ 491667 h 547987"/>
                <a:gd name="connsiteX23" fmla="*/ 243993 w 704897"/>
                <a:gd name="connsiteY23" fmla="*/ 547960 h 547987"/>
                <a:gd name="connsiteX24" fmla="*/ 319526 w 704897"/>
                <a:gd name="connsiteY24" fmla="*/ 547960 h 547987"/>
                <a:gd name="connsiteX25" fmla="*/ 353816 w 704897"/>
                <a:gd name="connsiteY25" fmla="*/ 535959 h 547987"/>
                <a:gd name="connsiteX26" fmla="*/ 388106 w 704897"/>
                <a:gd name="connsiteY26" fmla="*/ 547960 h 547987"/>
                <a:gd name="connsiteX27" fmla="*/ 463734 w 704897"/>
                <a:gd name="connsiteY27" fmla="*/ 547960 h 547987"/>
                <a:gd name="connsiteX28" fmla="*/ 520027 w 704897"/>
                <a:gd name="connsiteY28" fmla="*/ 491667 h 547987"/>
                <a:gd name="connsiteX29" fmla="*/ 534886 w 704897"/>
                <a:gd name="connsiteY29" fmla="*/ 460235 h 547987"/>
                <a:gd name="connsiteX30" fmla="*/ 639661 w 704897"/>
                <a:gd name="connsiteY30" fmla="*/ 373748 h 547987"/>
                <a:gd name="connsiteX31" fmla="*/ 693001 w 704897"/>
                <a:gd name="connsiteY31" fmla="*/ 268973 h 547987"/>
                <a:gd name="connsiteX32" fmla="*/ 706145 w 704897"/>
                <a:gd name="connsiteY32" fmla="*/ 57232 h 547987"/>
                <a:gd name="connsiteX33" fmla="*/ 689287 w 704897"/>
                <a:gd name="connsiteY33" fmla="*/ 14370 h 547987"/>
                <a:gd name="connsiteX34" fmla="*/ 331813 w 704897"/>
                <a:gd name="connsiteY34" fmla="*/ 490620 h 547987"/>
                <a:gd name="connsiteX35" fmla="*/ 319526 w 704897"/>
                <a:gd name="connsiteY35" fmla="*/ 502907 h 547987"/>
                <a:gd name="connsiteX36" fmla="*/ 243993 w 704897"/>
                <a:gd name="connsiteY36" fmla="*/ 502907 h 547987"/>
                <a:gd name="connsiteX37" fmla="*/ 231705 w 704897"/>
                <a:gd name="connsiteY37" fmla="*/ 490620 h 547987"/>
                <a:gd name="connsiteX38" fmla="*/ 200844 w 704897"/>
                <a:gd name="connsiteY38" fmla="*/ 425183 h 547987"/>
                <a:gd name="connsiteX39" fmla="*/ 96069 w 704897"/>
                <a:gd name="connsiteY39" fmla="*/ 338696 h 547987"/>
                <a:gd name="connsiteX40" fmla="*/ 58636 w 704897"/>
                <a:gd name="connsiteY40" fmla="*/ 265354 h 547987"/>
                <a:gd name="connsiteX41" fmla="*/ 45492 w 704897"/>
                <a:gd name="connsiteY41" fmla="*/ 53517 h 547987"/>
                <a:gd name="connsiteX42" fmla="*/ 48444 w 704897"/>
                <a:gd name="connsiteY42" fmla="*/ 46088 h 547987"/>
                <a:gd name="connsiteX43" fmla="*/ 54731 w 704897"/>
                <a:gd name="connsiteY43" fmla="*/ 43516 h 547987"/>
                <a:gd name="connsiteX44" fmla="*/ 56064 w 704897"/>
                <a:gd name="connsiteY44" fmla="*/ 43516 h 547987"/>
                <a:gd name="connsiteX45" fmla="*/ 82639 w 704897"/>
                <a:gd name="connsiteY45" fmla="*/ 68472 h 547987"/>
                <a:gd name="connsiteX46" fmla="*/ 99403 w 704897"/>
                <a:gd name="connsiteY46" fmla="*/ 152768 h 547987"/>
                <a:gd name="connsiteX47" fmla="*/ 129978 w 704897"/>
                <a:gd name="connsiteY47" fmla="*/ 212680 h 547987"/>
                <a:gd name="connsiteX48" fmla="*/ 143313 w 704897"/>
                <a:gd name="connsiteY48" fmla="*/ 283737 h 547987"/>
                <a:gd name="connsiteX49" fmla="*/ 202654 w 704897"/>
                <a:gd name="connsiteY49" fmla="*/ 343077 h 547987"/>
                <a:gd name="connsiteX50" fmla="*/ 233801 w 704897"/>
                <a:gd name="connsiteY50" fmla="*/ 343077 h 547987"/>
                <a:gd name="connsiteX51" fmla="*/ 233801 w 704897"/>
                <a:gd name="connsiteY51" fmla="*/ 311931 h 547987"/>
                <a:gd name="connsiteX52" fmla="*/ 174460 w 704897"/>
                <a:gd name="connsiteY52" fmla="*/ 252590 h 547987"/>
                <a:gd name="connsiteX53" fmla="*/ 174460 w 704897"/>
                <a:gd name="connsiteY53" fmla="*/ 224491 h 547987"/>
                <a:gd name="connsiteX54" fmla="*/ 174460 w 704897"/>
                <a:gd name="connsiteY54" fmla="*/ 224491 h 547987"/>
                <a:gd name="connsiteX55" fmla="*/ 188367 w 704897"/>
                <a:gd name="connsiteY55" fmla="*/ 218872 h 547987"/>
                <a:gd name="connsiteX56" fmla="*/ 188367 w 704897"/>
                <a:gd name="connsiteY56" fmla="*/ 218872 h 547987"/>
                <a:gd name="connsiteX57" fmla="*/ 202463 w 704897"/>
                <a:gd name="connsiteY57" fmla="*/ 224777 h 547987"/>
                <a:gd name="connsiteX58" fmla="*/ 319716 w 704897"/>
                <a:gd name="connsiteY58" fmla="*/ 342792 h 547987"/>
                <a:gd name="connsiteX59" fmla="*/ 331528 w 704897"/>
                <a:gd name="connsiteY59" fmla="*/ 371367 h 547987"/>
                <a:gd name="connsiteX60" fmla="*/ 648995 w 704897"/>
                <a:gd name="connsiteY60" fmla="*/ 265354 h 547987"/>
                <a:gd name="connsiteX61" fmla="*/ 611562 w 704897"/>
                <a:gd name="connsiteY61" fmla="*/ 338696 h 547987"/>
                <a:gd name="connsiteX62" fmla="*/ 506787 w 704897"/>
                <a:gd name="connsiteY62" fmla="*/ 425183 h 547987"/>
                <a:gd name="connsiteX63" fmla="*/ 476022 w 704897"/>
                <a:gd name="connsiteY63" fmla="*/ 490620 h 547987"/>
                <a:gd name="connsiteX64" fmla="*/ 463734 w 704897"/>
                <a:gd name="connsiteY64" fmla="*/ 502907 h 547987"/>
                <a:gd name="connsiteX65" fmla="*/ 388106 w 704897"/>
                <a:gd name="connsiteY65" fmla="*/ 502907 h 547987"/>
                <a:gd name="connsiteX66" fmla="*/ 375914 w 704897"/>
                <a:gd name="connsiteY66" fmla="*/ 490715 h 547987"/>
                <a:gd name="connsiteX67" fmla="*/ 375914 w 704897"/>
                <a:gd name="connsiteY67" fmla="*/ 490620 h 547987"/>
                <a:gd name="connsiteX68" fmla="*/ 375914 w 704897"/>
                <a:gd name="connsiteY68" fmla="*/ 371652 h 547987"/>
                <a:gd name="connsiteX69" fmla="*/ 387725 w 704897"/>
                <a:gd name="connsiteY69" fmla="*/ 343077 h 547987"/>
                <a:gd name="connsiteX70" fmla="*/ 504977 w 704897"/>
                <a:gd name="connsiteY70" fmla="*/ 225063 h 547987"/>
                <a:gd name="connsiteX71" fmla="*/ 519075 w 704897"/>
                <a:gd name="connsiteY71" fmla="*/ 219157 h 547987"/>
                <a:gd name="connsiteX72" fmla="*/ 519075 w 704897"/>
                <a:gd name="connsiteY72" fmla="*/ 219157 h 547987"/>
                <a:gd name="connsiteX73" fmla="*/ 532981 w 704897"/>
                <a:gd name="connsiteY73" fmla="*/ 224777 h 547987"/>
                <a:gd name="connsiteX74" fmla="*/ 532981 w 704897"/>
                <a:gd name="connsiteY74" fmla="*/ 224777 h 547987"/>
                <a:gd name="connsiteX75" fmla="*/ 532981 w 704897"/>
                <a:gd name="connsiteY75" fmla="*/ 252876 h 547987"/>
                <a:gd name="connsiteX76" fmla="*/ 473640 w 704897"/>
                <a:gd name="connsiteY76" fmla="*/ 312216 h 547987"/>
                <a:gd name="connsiteX77" fmla="*/ 473640 w 704897"/>
                <a:gd name="connsiteY77" fmla="*/ 343363 h 547987"/>
                <a:gd name="connsiteX78" fmla="*/ 504787 w 704897"/>
                <a:gd name="connsiteY78" fmla="*/ 343363 h 547987"/>
                <a:gd name="connsiteX79" fmla="*/ 564128 w 704897"/>
                <a:gd name="connsiteY79" fmla="*/ 284023 h 547987"/>
                <a:gd name="connsiteX80" fmla="*/ 577463 w 704897"/>
                <a:gd name="connsiteY80" fmla="*/ 212966 h 547987"/>
                <a:gd name="connsiteX81" fmla="*/ 608038 w 704897"/>
                <a:gd name="connsiteY81" fmla="*/ 153054 h 547987"/>
                <a:gd name="connsiteX82" fmla="*/ 624707 w 704897"/>
                <a:gd name="connsiteY82" fmla="*/ 68853 h 547987"/>
                <a:gd name="connsiteX83" fmla="*/ 651377 w 704897"/>
                <a:gd name="connsiteY83" fmla="*/ 43802 h 547987"/>
                <a:gd name="connsiteX84" fmla="*/ 658997 w 704897"/>
                <a:gd name="connsiteY84" fmla="*/ 46279 h 547987"/>
                <a:gd name="connsiteX85" fmla="*/ 661950 w 704897"/>
                <a:gd name="connsiteY85" fmla="*/ 53708 h 54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04897" h="547987">
                  <a:moveTo>
                    <a:pt x="689287" y="14370"/>
                  </a:moveTo>
                  <a:cubicBezTo>
                    <a:pt x="677656" y="3407"/>
                    <a:pt x="661692" y="-1709"/>
                    <a:pt x="645853" y="463"/>
                  </a:cubicBezTo>
                  <a:cubicBezTo>
                    <a:pt x="613830" y="4683"/>
                    <a:pt x="588064" y="28867"/>
                    <a:pt x="581844" y="60566"/>
                  </a:cubicBezTo>
                  <a:lnTo>
                    <a:pt x="565080" y="144767"/>
                  </a:lnTo>
                  <a:cubicBezTo>
                    <a:pt x="562423" y="158321"/>
                    <a:pt x="556250" y="170932"/>
                    <a:pt x="547173" y="181343"/>
                  </a:cubicBezTo>
                  <a:cubicBezTo>
                    <a:pt x="538439" y="177133"/>
                    <a:pt x="528866" y="174942"/>
                    <a:pt x="519170" y="174961"/>
                  </a:cubicBezTo>
                  <a:lnTo>
                    <a:pt x="519170" y="174961"/>
                  </a:lnTo>
                  <a:cubicBezTo>
                    <a:pt x="502120" y="175009"/>
                    <a:pt x="485794" y="181867"/>
                    <a:pt x="473831" y="194011"/>
                  </a:cubicBezTo>
                  <a:lnTo>
                    <a:pt x="356578" y="312026"/>
                  </a:lnTo>
                  <a:cubicBezTo>
                    <a:pt x="355626" y="312979"/>
                    <a:pt x="354863" y="314217"/>
                    <a:pt x="353911" y="315265"/>
                  </a:cubicBezTo>
                  <a:cubicBezTo>
                    <a:pt x="353054" y="314217"/>
                    <a:pt x="352292" y="312979"/>
                    <a:pt x="351339" y="312026"/>
                  </a:cubicBezTo>
                  <a:lnTo>
                    <a:pt x="233991" y="194392"/>
                  </a:lnTo>
                  <a:cubicBezTo>
                    <a:pt x="222123" y="182038"/>
                    <a:pt x="205683" y="175142"/>
                    <a:pt x="188557" y="175342"/>
                  </a:cubicBezTo>
                  <a:cubicBezTo>
                    <a:pt x="178861" y="175323"/>
                    <a:pt x="169288" y="177514"/>
                    <a:pt x="160554" y="181724"/>
                  </a:cubicBezTo>
                  <a:cubicBezTo>
                    <a:pt x="151505" y="171294"/>
                    <a:pt x="145313" y="158693"/>
                    <a:pt x="142551" y="145148"/>
                  </a:cubicBezTo>
                  <a:lnTo>
                    <a:pt x="125883" y="61042"/>
                  </a:lnTo>
                  <a:cubicBezTo>
                    <a:pt x="119691" y="29343"/>
                    <a:pt x="93879" y="5159"/>
                    <a:pt x="61875" y="940"/>
                  </a:cubicBezTo>
                  <a:cubicBezTo>
                    <a:pt x="46063" y="-1261"/>
                    <a:pt x="30061" y="3854"/>
                    <a:pt x="18440" y="14846"/>
                  </a:cubicBezTo>
                  <a:cubicBezTo>
                    <a:pt x="6725" y="25733"/>
                    <a:pt x="534" y="41278"/>
                    <a:pt x="1486" y="57232"/>
                  </a:cubicBezTo>
                  <a:lnTo>
                    <a:pt x="14726" y="268973"/>
                  </a:lnTo>
                  <a:cubicBezTo>
                    <a:pt x="17203" y="309778"/>
                    <a:pt x="36538" y="347716"/>
                    <a:pt x="68066" y="373748"/>
                  </a:cubicBezTo>
                  <a:lnTo>
                    <a:pt x="172841" y="460235"/>
                  </a:lnTo>
                  <a:cubicBezTo>
                    <a:pt x="182233" y="467960"/>
                    <a:pt x="187652" y="479504"/>
                    <a:pt x="187604" y="491667"/>
                  </a:cubicBezTo>
                  <a:cubicBezTo>
                    <a:pt x="187652" y="522776"/>
                    <a:pt x="212884" y="547960"/>
                    <a:pt x="243993" y="547960"/>
                  </a:cubicBezTo>
                  <a:lnTo>
                    <a:pt x="319526" y="547960"/>
                  </a:lnTo>
                  <a:cubicBezTo>
                    <a:pt x="331975" y="547922"/>
                    <a:pt x="344053" y="543693"/>
                    <a:pt x="353816" y="535959"/>
                  </a:cubicBezTo>
                  <a:cubicBezTo>
                    <a:pt x="363579" y="543693"/>
                    <a:pt x="375657" y="547922"/>
                    <a:pt x="388106" y="547960"/>
                  </a:cubicBezTo>
                  <a:lnTo>
                    <a:pt x="463734" y="547960"/>
                  </a:lnTo>
                  <a:cubicBezTo>
                    <a:pt x="494805" y="547913"/>
                    <a:pt x="519970" y="522738"/>
                    <a:pt x="520027" y="491667"/>
                  </a:cubicBezTo>
                  <a:cubicBezTo>
                    <a:pt x="520008" y="479495"/>
                    <a:pt x="525466" y="467950"/>
                    <a:pt x="534886" y="460235"/>
                  </a:cubicBezTo>
                  <a:lnTo>
                    <a:pt x="639661" y="373748"/>
                  </a:lnTo>
                  <a:cubicBezTo>
                    <a:pt x="671103" y="347659"/>
                    <a:pt x="690401" y="309749"/>
                    <a:pt x="693001" y="268973"/>
                  </a:cubicBezTo>
                  <a:lnTo>
                    <a:pt x="706145" y="57232"/>
                  </a:lnTo>
                  <a:cubicBezTo>
                    <a:pt x="707327" y="41125"/>
                    <a:pt x="701126" y="25352"/>
                    <a:pt x="689287" y="14370"/>
                  </a:cubicBezTo>
                  <a:close/>
                  <a:moveTo>
                    <a:pt x="331813" y="490620"/>
                  </a:moveTo>
                  <a:cubicBezTo>
                    <a:pt x="331813" y="497402"/>
                    <a:pt x="326308" y="502907"/>
                    <a:pt x="319526" y="502907"/>
                  </a:cubicBezTo>
                  <a:lnTo>
                    <a:pt x="243993" y="502907"/>
                  </a:lnTo>
                  <a:cubicBezTo>
                    <a:pt x="237211" y="502907"/>
                    <a:pt x="231705" y="497402"/>
                    <a:pt x="231705" y="490620"/>
                  </a:cubicBezTo>
                  <a:cubicBezTo>
                    <a:pt x="231753" y="465283"/>
                    <a:pt x="220428" y="441261"/>
                    <a:pt x="200844" y="425183"/>
                  </a:cubicBezTo>
                  <a:lnTo>
                    <a:pt x="96069" y="338696"/>
                  </a:lnTo>
                  <a:cubicBezTo>
                    <a:pt x="73971" y="320456"/>
                    <a:pt x="60446" y="293919"/>
                    <a:pt x="58636" y="265354"/>
                  </a:cubicBezTo>
                  <a:lnTo>
                    <a:pt x="45492" y="53517"/>
                  </a:lnTo>
                  <a:cubicBezTo>
                    <a:pt x="45301" y="50727"/>
                    <a:pt x="46444" y="48012"/>
                    <a:pt x="48444" y="46088"/>
                  </a:cubicBezTo>
                  <a:cubicBezTo>
                    <a:pt x="50159" y="44488"/>
                    <a:pt x="52350" y="43573"/>
                    <a:pt x="54731" y="43516"/>
                  </a:cubicBezTo>
                  <a:lnTo>
                    <a:pt x="56064" y="43516"/>
                  </a:lnTo>
                  <a:cubicBezTo>
                    <a:pt x="69399" y="45269"/>
                    <a:pt x="80067" y="55308"/>
                    <a:pt x="82639" y="68472"/>
                  </a:cubicBezTo>
                  <a:lnTo>
                    <a:pt x="99403" y="152768"/>
                  </a:lnTo>
                  <a:cubicBezTo>
                    <a:pt x="103784" y="175199"/>
                    <a:pt x="114357" y="195964"/>
                    <a:pt x="129978" y="212680"/>
                  </a:cubicBezTo>
                  <a:cubicBezTo>
                    <a:pt x="119310" y="236845"/>
                    <a:pt x="124644" y="265068"/>
                    <a:pt x="143313" y="283737"/>
                  </a:cubicBezTo>
                  <a:lnTo>
                    <a:pt x="202654" y="343077"/>
                  </a:lnTo>
                  <a:cubicBezTo>
                    <a:pt x="211274" y="351641"/>
                    <a:pt x="225181" y="351641"/>
                    <a:pt x="233801" y="343077"/>
                  </a:cubicBezTo>
                  <a:cubicBezTo>
                    <a:pt x="242364" y="334457"/>
                    <a:pt x="242364" y="320551"/>
                    <a:pt x="233801" y="311931"/>
                  </a:cubicBezTo>
                  <a:lnTo>
                    <a:pt x="174460" y="252590"/>
                  </a:lnTo>
                  <a:cubicBezTo>
                    <a:pt x="166774" y="244798"/>
                    <a:pt x="166774" y="232283"/>
                    <a:pt x="174460" y="224491"/>
                  </a:cubicBezTo>
                  <a:lnTo>
                    <a:pt x="174460" y="224491"/>
                  </a:lnTo>
                  <a:cubicBezTo>
                    <a:pt x="178185" y="220872"/>
                    <a:pt x="183176" y="218852"/>
                    <a:pt x="188367" y="218872"/>
                  </a:cubicBezTo>
                  <a:lnTo>
                    <a:pt x="188367" y="218872"/>
                  </a:lnTo>
                  <a:cubicBezTo>
                    <a:pt x="193672" y="218862"/>
                    <a:pt x="198749" y="220996"/>
                    <a:pt x="202463" y="224777"/>
                  </a:cubicBezTo>
                  <a:lnTo>
                    <a:pt x="319716" y="342792"/>
                  </a:lnTo>
                  <a:cubicBezTo>
                    <a:pt x="327270" y="350383"/>
                    <a:pt x="331518" y="360661"/>
                    <a:pt x="331528" y="371367"/>
                  </a:cubicBezTo>
                  <a:close/>
                  <a:moveTo>
                    <a:pt x="648995" y="265354"/>
                  </a:moveTo>
                  <a:cubicBezTo>
                    <a:pt x="647252" y="293938"/>
                    <a:pt x="633689" y="320513"/>
                    <a:pt x="611562" y="338696"/>
                  </a:cubicBezTo>
                  <a:lnTo>
                    <a:pt x="506787" y="425183"/>
                  </a:lnTo>
                  <a:cubicBezTo>
                    <a:pt x="487280" y="441309"/>
                    <a:pt x="475993" y="465312"/>
                    <a:pt x="476022" y="490620"/>
                  </a:cubicBezTo>
                  <a:cubicBezTo>
                    <a:pt x="476022" y="497402"/>
                    <a:pt x="470516" y="502907"/>
                    <a:pt x="463734" y="502907"/>
                  </a:cubicBezTo>
                  <a:lnTo>
                    <a:pt x="388106" y="502907"/>
                  </a:lnTo>
                  <a:cubicBezTo>
                    <a:pt x="381372" y="502907"/>
                    <a:pt x="375914" y="497449"/>
                    <a:pt x="375914" y="490715"/>
                  </a:cubicBezTo>
                  <a:cubicBezTo>
                    <a:pt x="375914" y="490686"/>
                    <a:pt x="375914" y="490648"/>
                    <a:pt x="375914" y="490620"/>
                  </a:cubicBezTo>
                  <a:lnTo>
                    <a:pt x="375914" y="371652"/>
                  </a:lnTo>
                  <a:cubicBezTo>
                    <a:pt x="375923" y="360946"/>
                    <a:pt x="380172" y="350669"/>
                    <a:pt x="387725" y="343077"/>
                  </a:cubicBezTo>
                  <a:lnTo>
                    <a:pt x="504977" y="225063"/>
                  </a:lnTo>
                  <a:cubicBezTo>
                    <a:pt x="508683" y="221272"/>
                    <a:pt x="513769" y="219138"/>
                    <a:pt x="519075" y="219157"/>
                  </a:cubicBezTo>
                  <a:lnTo>
                    <a:pt x="519075" y="219157"/>
                  </a:lnTo>
                  <a:cubicBezTo>
                    <a:pt x="524266" y="219138"/>
                    <a:pt x="529257" y="221157"/>
                    <a:pt x="532981" y="224777"/>
                  </a:cubicBezTo>
                  <a:lnTo>
                    <a:pt x="532981" y="224777"/>
                  </a:lnTo>
                  <a:cubicBezTo>
                    <a:pt x="540668" y="232568"/>
                    <a:pt x="540668" y="245084"/>
                    <a:pt x="532981" y="252876"/>
                  </a:cubicBezTo>
                  <a:lnTo>
                    <a:pt x="473640" y="312216"/>
                  </a:lnTo>
                  <a:cubicBezTo>
                    <a:pt x="465078" y="320837"/>
                    <a:pt x="465078" y="334743"/>
                    <a:pt x="473640" y="343363"/>
                  </a:cubicBezTo>
                  <a:cubicBezTo>
                    <a:pt x="482260" y="351926"/>
                    <a:pt x="496167" y="351926"/>
                    <a:pt x="504787" y="343363"/>
                  </a:cubicBezTo>
                  <a:lnTo>
                    <a:pt x="564128" y="284023"/>
                  </a:lnTo>
                  <a:cubicBezTo>
                    <a:pt x="582806" y="265354"/>
                    <a:pt x="588102" y="237131"/>
                    <a:pt x="577463" y="212966"/>
                  </a:cubicBezTo>
                  <a:cubicBezTo>
                    <a:pt x="593055" y="196250"/>
                    <a:pt x="603647" y="175495"/>
                    <a:pt x="608038" y="153054"/>
                  </a:cubicBezTo>
                  <a:lnTo>
                    <a:pt x="624707" y="68853"/>
                  </a:lnTo>
                  <a:cubicBezTo>
                    <a:pt x="627316" y="55651"/>
                    <a:pt x="638042" y="45583"/>
                    <a:pt x="651377" y="43802"/>
                  </a:cubicBezTo>
                  <a:cubicBezTo>
                    <a:pt x="654158" y="43469"/>
                    <a:pt x="656949" y="44374"/>
                    <a:pt x="658997" y="46279"/>
                  </a:cubicBezTo>
                  <a:cubicBezTo>
                    <a:pt x="661025" y="48203"/>
                    <a:pt x="662102" y="50917"/>
                    <a:pt x="661950" y="537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E98AD056-34E8-44B3-9F18-8BFFFAD476E9}"/>
                </a:ext>
              </a:extLst>
            </p:cNvPr>
            <p:cNvSpPr/>
            <p:nvPr/>
          </p:nvSpPr>
          <p:spPr>
            <a:xfrm>
              <a:off x="3705987" y="2515294"/>
              <a:ext cx="423195" cy="369924"/>
            </a:xfrm>
            <a:custGeom>
              <a:avLst/>
              <a:gdLst>
                <a:gd name="connsiteX0" fmla="*/ 186747 w 423195"/>
                <a:gd name="connsiteY0" fmla="*/ 362658 h 369924"/>
                <a:gd name="connsiteX1" fmla="*/ 212940 w 423195"/>
                <a:gd name="connsiteY1" fmla="*/ 369897 h 369924"/>
                <a:gd name="connsiteX2" fmla="*/ 239230 w 423195"/>
                <a:gd name="connsiteY2" fmla="*/ 362658 h 369924"/>
                <a:gd name="connsiteX3" fmla="*/ 406965 w 423195"/>
                <a:gd name="connsiteY3" fmla="*/ 69288 h 369924"/>
                <a:gd name="connsiteX4" fmla="*/ 324859 w 423195"/>
                <a:gd name="connsiteY4" fmla="*/ 2613 h 369924"/>
                <a:gd name="connsiteX5" fmla="*/ 212940 w 423195"/>
                <a:gd name="connsiteY5" fmla="*/ 25758 h 369924"/>
                <a:gd name="connsiteX6" fmla="*/ 101117 w 423195"/>
                <a:gd name="connsiteY6" fmla="*/ 2613 h 369924"/>
                <a:gd name="connsiteX7" fmla="*/ 19012 w 423195"/>
                <a:gd name="connsiteY7" fmla="*/ 69288 h 369924"/>
                <a:gd name="connsiteX8" fmla="*/ 186747 w 423195"/>
                <a:gd name="connsiteY8" fmla="*/ 362658 h 369924"/>
                <a:gd name="connsiteX9" fmla="*/ 57588 w 423195"/>
                <a:gd name="connsiteY9" fmla="*/ 90528 h 369924"/>
                <a:gd name="connsiteX10" fmla="*/ 110356 w 423195"/>
                <a:gd name="connsiteY10" fmla="*/ 45666 h 369924"/>
                <a:gd name="connsiteX11" fmla="*/ 126644 w 423195"/>
                <a:gd name="connsiteY11" fmla="*/ 43951 h 369924"/>
                <a:gd name="connsiteX12" fmla="*/ 199891 w 423195"/>
                <a:gd name="connsiteY12" fmla="*/ 69574 h 369924"/>
                <a:gd name="connsiteX13" fmla="*/ 225990 w 423195"/>
                <a:gd name="connsiteY13" fmla="*/ 69574 h 369924"/>
                <a:gd name="connsiteX14" fmla="*/ 315525 w 423195"/>
                <a:gd name="connsiteY14" fmla="*/ 45666 h 369924"/>
                <a:gd name="connsiteX15" fmla="*/ 368388 w 423195"/>
                <a:gd name="connsiteY15" fmla="*/ 90528 h 369924"/>
                <a:gd name="connsiteX16" fmla="*/ 216751 w 423195"/>
                <a:gd name="connsiteY16" fmla="*/ 324843 h 369924"/>
                <a:gd name="connsiteX17" fmla="*/ 209226 w 423195"/>
                <a:gd name="connsiteY17" fmla="*/ 324843 h 369924"/>
                <a:gd name="connsiteX18" fmla="*/ 57588 w 423195"/>
                <a:gd name="connsiteY18" fmla="*/ 90528 h 36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3195" h="369924">
                  <a:moveTo>
                    <a:pt x="186747" y="362658"/>
                  </a:moveTo>
                  <a:cubicBezTo>
                    <a:pt x="194662" y="367411"/>
                    <a:pt x="203711" y="369906"/>
                    <a:pt x="212940" y="369897"/>
                  </a:cubicBezTo>
                  <a:cubicBezTo>
                    <a:pt x="222199" y="369925"/>
                    <a:pt x="231286" y="367420"/>
                    <a:pt x="239230" y="362658"/>
                  </a:cubicBezTo>
                  <a:cubicBezTo>
                    <a:pt x="297522" y="328082"/>
                    <a:pt x="481831" y="204733"/>
                    <a:pt x="406965" y="69288"/>
                  </a:cubicBezTo>
                  <a:cubicBezTo>
                    <a:pt x="386676" y="32521"/>
                    <a:pt x="359340" y="10042"/>
                    <a:pt x="324859" y="2613"/>
                  </a:cubicBezTo>
                  <a:cubicBezTo>
                    <a:pt x="278853" y="-6912"/>
                    <a:pt x="234372" y="13376"/>
                    <a:pt x="212940" y="25758"/>
                  </a:cubicBezTo>
                  <a:cubicBezTo>
                    <a:pt x="191605" y="13376"/>
                    <a:pt x="147123" y="-7389"/>
                    <a:pt x="101117" y="2613"/>
                  </a:cubicBezTo>
                  <a:cubicBezTo>
                    <a:pt x="66922" y="10138"/>
                    <a:pt x="39300" y="32616"/>
                    <a:pt x="19012" y="69288"/>
                  </a:cubicBezTo>
                  <a:cubicBezTo>
                    <a:pt x="-55855" y="204733"/>
                    <a:pt x="128454" y="328082"/>
                    <a:pt x="186747" y="362658"/>
                  </a:cubicBezTo>
                  <a:close/>
                  <a:moveTo>
                    <a:pt x="57588" y="90528"/>
                  </a:moveTo>
                  <a:cubicBezTo>
                    <a:pt x="71590" y="65097"/>
                    <a:pt x="88925" y="50428"/>
                    <a:pt x="110356" y="45666"/>
                  </a:cubicBezTo>
                  <a:cubicBezTo>
                    <a:pt x="115700" y="44485"/>
                    <a:pt x="121167" y="43913"/>
                    <a:pt x="126644" y="43951"/>
                  </a:cubicBezTo>
                  <a:cubicBezTo>
                    <a:pt x="164172" y="43951"/>
                    <a:pt x="199606" y="69288"/>
                    <a:pt x="199891" y="69574"/>
                  </a:cubicBezTo>
                  <a:cubicBezTo>
                    <a:pt x="207683" y="75203"/>
                    <a:pt x="218198" y="75203"/>
                    <a:pt x="225990" y="69574"/>
                  </a:cubicBezTo>
                  <a:cubicBezTo>
                    <a:pt x="226466" y="69574"/>
                    <a:pt x="272758" y="36045"/>
                    <a:pt x="315525" y="45666"/>
                  </a:cubicBezTo>
                  <a:cubicBezTo>
                    <a:pt x="337051" y="50428"/>
                    <a:pt x="354387" y="64716"/>
                    <a:pt x="368388" y="90528"/>
                  </a:cubicBezTo>
                  <a:cubicBezTo>
                    <a:pt x="424110" y="191303"/>
                    <a:pt x="266376" y="295316"/>
                    <a:pt x="216751" y="324843"/>
                  </a:cubicBezTo>
                  <a:cubicBezTo>
                    <a:pt x="214417" y="326167"/>
                    <a:pt x="211559" y="326167"/>
                    <a:pt x="209226" y="324843"/>
                  </a:cubicBezTo>
                  <a:cubicBezTo>
                    <a:pt x="159601" y="295316"/>
                    <a:pt x="1867" y="191303"/>
                    <a:pt x="57588" y="90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CFB57695-C34A-4C53-90F2-F7D3A51DCDDE}"/>
              </a:ext>
            </a:extLst>
          </p:cNvPr>
          <p:cNvGrpSpPr/>
          <p:nvPr/>
        </p:nvGrpSpPr>
        <p:grpSpPr>
          <a:xfrm>
            <a:off x="671755" y="749037"/>
            <a:ext cx="8011701" cy="546251"/>
            <a:chOff x="676759" y="973650"/>
            <a:chExt cx="7792407" cy="53129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5CAD540-57BE-4976-A0C4-8CE927FBD196}"/>
                </a:ext>
              </a:extLst>
            </p:cNvPr>
            <p:cNvSpPr/>
            <p:nvPr/>
          </p:nvSpPr>
          <p:spPr>
            <a:xfrm>
              <a:off x="6137489" y="973650"/>
              <a:ext cx="2331677" cy="531299"/>
            </a:xfrm>
            <a:prstGeom prst="rect">
              <a:avLst/>
            </a:prstGeom>
            <a:gradFill>
              <a:gsLst>
                <a:gs pos="0">
                  <a:srgbClr val="DE514E"/>
                </a:gs>
                <a:gs pos="36000">
                  <a:srgbClr val="E85850"/>
                </a:gs>
                <a:gs pos="69000">
                  <a:srgbClr val="DE3A30"/>
                </a:gs>
                <a:gs pos="100000">
                  <a:srgbClr val="DA2C1E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7165628-63E5-44CB-9857-68F42BD04E37}"/>
                </a:ext>
              </a:extLst>
            </p:cNvPr>
            <p:cNvSpPr/>
            <p:nvPr/>
          </p:nvSpPr>
          <p:spPr>
            <a:xfrm>
              <a:off x="676759" y="1061477"/>
              <a:ext cx="5327668" cy="355646"/>
            </a:xfrm>
            <a:custGeom>
              <a:avLst/>
              <a:gdLst/>
              <a:ahLst/>
              <a:cxnLst/>
              <a:rect l="l" t="t" r="r" b="b"/>
              <a:pathLst>
                <a:path w="7072759" h="472137">
                  <a:moveTo>
                    <a:pt x="832693" y="143289"/>
                  </a:moveTo>
                  <a:lnTo>
                    <a:pt x="832693" y="219680"/>
                  </a:lnTo>
                  <a:lnTo>
                    <a:pt x="1046671" y="219680"/>
                  </a:lnTo>
                  <a:cubicBezTo>
                    <a:pt x="1057387" y="219680"/>
                    <a:pt x="1066428" y="216010"/>
                    <a:pt x="1073795" y="208672"/>
                  </a:cubicBezTo>
                  <a:cubicBezTo>
                    <a:pt x="1081441" y="200999"/>
                    <a:pt x="1085236" y="191992"/>
                    <a:pt x="1085180" y="181651"/>
                  </a:cubicBezTo>
                  <a:cubicBezTo>
                    <a:pt x="1084915" y="170712"/>
                    <a:pt x="1081176" y="161650"/>
                    <a:pt x="1073962" y="154464"/>
                  </a:cubicBezTo>
                  <a:cubicBezTo>
                    <a:pt x="1066749" y="147278"/>
                    <a:pt x="1057652" y="143553"/>
                    <a:pt x="1046671" y="143289"/>
                  </a:cubicBezTo>
                  <a:close/>
                  <a:moveTo>
                    <a:pt x="175468" y="143289"/>
                  </a:moveTo>
                  <a:lnTo>
                    <a:pt x="175468" y="220015"/>
                  </a:lnTo>
                  <a:lnTo>
                    <a:pt x="389781" y="220015"/>
                  </a:lnTo>
                  <a:cubicBezTo>
                    <a:pt x="400217" y="220015"/>
                    <a:pt x="409147" y="216329"/>
                    <a:pt x="416570" y="208958"/>
                  </a:cubicBezTo>
                  <a:cubicBezTo>
                    <a:pt x="424216" y="201252"/>
                    <a:pt x="428011" y="192206"/>
                    <a:pt x="427955" y="181819"/>
                  </a:cubicBezTo>
                  <a:cubicBezTo>
                    <a:pt x="428011" y="171098"/>
                    <a:pt x="424216" y="162052"/>
                    <a:pt x="416570" y="154681"/>
                  </a:cubicBezTo>
                  <a:cubicBezTo>
                    <a:pt x="412879" y="150834"/>
                    <a:pt x="408791" y="147973"/>
                    <a:pt x="404306" y="146095"/>
                  </a:cubicBezTo>
                  <a:cubicBezTo>
                    <a:pt x="399820" y="144218"/>
                    <a:pt x="394978" y="143282"/>
                    <a:pt x="389781" y="143289"/>
                  </a:cubicBezTo>
                  <a:close/>
                  <a:moveTo>
                    <a:pt x="6098605" y="142619"/>
                  </a:moveTo>
                  <a:cubicBezTo>
                    <a:pt x="6074292" y="142661"/>
                    <a:pt x="6052150" y="144959"/>
                    <a:pt x="6032177" y="149516"/>
                  </a:cubicBezTo>
                  <a:cubicBezTo>
                    <a:pt x="6012205" y="154073"/>
                    <a:pt x="5996290" y="162649"/>
                    <a:pt x="5984429" y="175244"/>
                  </a:cubicBezTo>
                  <a:cubicBezTo>
                    <a:pt x="5972568" y="187840"/>
                    <a:pt x="5966648" y="206216"/>
                    <a:pt x="5966669" y="230373"/>
                  </a:cubicBezTo>
                  <a:lnTo>
                    <a:pt x="5966669" y="241426"/>
                  </a:lnTo>
                  <a:cubicBezTo>
                    <a:pt x="5966648" y="265692"/>
                    <a:pt x="5972568" y="284147"/>
                    <a:pt x="5984429" y="296790"/>
                  </a:cubicBezTo>
                  <a:cubicBezTo>
                    <a:pt x="5996290" y="309433"/>
                    <a:pt x="6012205" y="318038"/>
                    <a:pt x="6032177" y="322605"/>
                  </a:cubicBezTo>
                  <a:cubicBezTo>
                    <a:pt x="6052150" y="327172"/>
                    <a:pt x="6074292" y="329476"/>
                    <a:pt x="6098605" y="329515"/>
                  </a:cubicBezTo>
                  <a:cubicBezTo>
                    <a:pt x="6122808" y="329476"/>
                    <a:pt x="6144872" y="327172"/>
                    <a:pt x="6164796" y="322605"/>
                  </a:cubicBezTo>
                  <a:cubicBezTo>
                    <a:pt x="6184720" y="318038"/>
                    <a:pt x="6200608" y="309433"/>
                    <a:pt x="6212458" y="296790"/>
                  </a:cubicBezTo>
                  <a:cubicBezTo>
                    <a:pt x="6224309" y="284147"/>
                    <a:pt x="6230225" y="265692"/>
                    <a:pt x="6230206" y="241426"/>
                  </a:cubicBezTo>
                  <a:lnTo>
                    <a:pt x="6230206" y="230373"/>
                  </a:lnTo>
                  <a:cubicBezTo>
                    <a:pt x="6230225" y="206216"/>
                    <a:pt x="6224309" y="187840"/>
                    <a:pt x="6212458" y="175244"/>
                  </a:cubicBezTo>
                  <a:cubicBezTo>
                    <a:pt x="6200608" y="162649"/>
                    <a:pt x="6184720" y="154073"/>
                    <a:pt x="6164796" y="149516"/>
                  </a:cubicBezTo>
                  <a:cubicBezTo>
                    <a:pt x="6144872" y="144959"/>
                    <a:pt x="6122808" y="142661"/>
                    <a:pt x="6098605" y="142619"/>
                  </a:cubicBezTo>
                  <a:close/>
                  <a:moveTo>
                    <a:pt x="4679789" y="141992"/>
                  </a:moveTo>
                  <a:lnTo>
                    <a:pt x="4617839" y="274932"/>
                  </a:lnTo>
                  <a:lnTo>
                    <a:pt x="4741404" y="274932"/>
                  </a:lnTo>
                  <a:close/>
                  <a:moveTo>
                    <a:pt x="4905375" y="11730"/>
                  </a:moveTo>
                  <a:lnTo>
                    <a:pt x="5498083" y="11730"/>
                  </a:lnTo>
                  <a:lnTo>
                    <a:pt x="5498083" y="154340"/>
                  </a:lnTo>
                  <a:lnTo>
                    <a:pt x="5289463" y="154340"/>
                  </a:lnTo>
                  <a:lnTo>
                    <a:pt x="5289463" y="461409"/>
                  </a:lnTo>
                  <a:lnTo>
                    <a:pt x="5113995" y="461409"/>
                  </a:lnTo>
                  <a:lnTo>
                    <a:pt x="5113995" y="154340"/>
                  </a:lnTo>
                  <a:lnTo>
                    <a:pt x="4905375" y="154340"/>
                  </a:lnTo>
                  <a:close/>
                  <a:moveTo>
                    <a:pt x="4575311" y="11730"/>
                  </a:moveTo>
                  <a:lnTo>
                    <a:pt x="4783931" y="11730"/>
                  </a:lnTo>
                  <a:lnTo>
                    <a:pt x="5025368" y="461409"/>
                  </a:lnTo>
                  <a:lnTo>
                    <a:pt x="4827799" y="461409"/>
                  </a:lnTo>
                  <a:lnTo>
                    <a:pt x="4792303" y="384726"/>
                  </a:lnTo>
                  <a:lnTo>
                    <a:pt x="4566940" y="384726"/>
                  </a:lnTo>
                  <a:lnTo>
                    <a:pt x="4531444" y="461409"/>
                  </a:lnTo>
                  <a:lnTo>
                    <a:pt x="4333875" y="461409"/>
                  </a:lnTo>
                  <a:close/>
                  <a:moveTo>
                    <a:pt x="3857625" y="11730"/>
                  </a:moveTo>
                  <a:lnTo>
                    <a:pt x="4450333" y="11730"/>
                  </a:lnTo>
                  <a:lnTo>
                    <a:pt x="4450333" y="154340"/>
                  </a:lnTo>
                  <a:lnTo>
                    <a:pt x="4241713" y="154340"/>
                  </a:lnTo>
                  <a:lnTo>
                    <a:pt x="4241713" y="461409"/>
                  </a:lnTo>
                  <a:lnTo>
                    <a:pt x="4066245" y="461409"/>
                  </a:lnTo>
                  <a:lnTo>
                    <a:pt x="4066245" y="154340"/>
                  </a:lnTo>
                  <a:lnTo>
                    <a:pt x="3857625" y="154340"/>
                  </a:lnTo>
                  <a:close/>
                  <a:moveTo>
                    <a:pt x="2562225" y="11730"/>
                  </a:moveTo>
                  <a:lnTo>
                    <a:pt x="3088965" y="11730"/>
                  </a:lnTo>
                  <a:lnTo>
                    <a:pt x="3088965" y="126881"/>
                  </a:lnTo>
                  <a:lnTo>
                    <a:pt x="2737693" y="126881"/>
                  </a:lnTo>
                  <a:lnTo>
                    <a:pt x="2737693" y="184519"/>
                  </a:lnTo>
                  <a:lnTo>
                    <a:pt x="3088965" y="184519"/>
                  </a:lnTo>
                  <a:lnTo>
                    <a:pt x="3088965" y="288620"/>
                  </a:lnTo>
                  <a:lnTo>
                    <a:pt x="2737693" y="288620"/>
                  </a:lnTo>
                  <a:lnTo>
                    <a:pt x="2737693" y="345923"/>
                  </a:lnTo>
                  <a:lnTo>
                    <a:pt x="3088965" y="345923"/>
                  </a:lnTo>
                  <a:lnTo>
                    <a:pt x="3088965" y="461409"/>
                  </a:lnTo>
                  <a:lnTo>
                    <a:pt x="2562225" y="461409"/>
                  </a:lnTo>
                  <a:close/>
                  <a:moveTo>
                    <a:pt x="1314450" y="11730"/>
                  </a:moveTo>
                  <a:lnTo>
                    <a:pt x="1841190" y="11730"/>
                  </a:lnTo>
                  <a:lnTo>
                    <a:pt x="1841190" y="126881"/>
                  </a:lnTo>
                  <a:lnTo>
                    <a:pt x="1489919" y="126881"/>
                  </a:lnTo>
                  <a:lnTo>
                    <a:pt x="1489919" y="184519"/>
                  </a:lnTo>
                  <a:lnTo>
                    <a:pt x="1841190" y="184519"/>
                  </a:lnTo>
                  <a:lnTo>
                    <a:pt x="1841190" y="288620"/>
                  </a:lnTo>
                  <a:lnTo>
                    <a:pt x="1489919" y="288620"/>
                  </a:lnTo>
                  <a:lnTo>
                    <a:pt x="1489919" y="345923"/>
                  </a:lnTo>
                  <a:lnTo>
                    <a:pt x="1841190" y="345923"/>
                  </a:lnTo>
                  <a:lnTo>
                    <a:pt x="1841190" y="461409"/>
                  </a:lnTo>
                  <a:lnTo>
                    <a:pt x="1314450" y="461409"/>
                  </a:lnTo>
                  <a:close/>
                  <a:moveTo>
                    <a:pt x="657225" y="11730"/>
                  </a:moveTo>
                  <a:lnTo>
                    <a:pt x="1090873" y="11730"/>
                  </a:lnTo>
                  <a:cubicBezTo>
                    <a:pt x="1122199" y="11790"/>
                    <a:pt x="1150741" y="19443"/>
                    <a:pt x="1176499" y="34686"/>
                  </a:cubicBezTo>
                  <a:cubicBezTo>
                    <a:pt x="1202256" y="49930"/>
                    <a:pt x="1222786" y="70393"/>
                    <a:pt x="1238089" y="96073"/>
                  </a:cubicBezTo>
                  <a:cubicBezTo>
                    <a:pt x="1253391" y="121754"/>
                    <a:pt x="1261023" y="150280"/>
                    <a:pt x="1260984" y="181651"/>
                  </a:cubicBezTo>
                  <a:cubicBezTo>
                    <a:pt x="1260984" y="198506"/>
                    <a:pt x="1258723" y="214607"/>
                    <a:pt x="1254203" y="229954"/>
                  </a:cubicBezTo>
                  <a:cubicBezTo>
                    <a:pt x="1249682" y="245302"/>
                    <a:pt x="1242901" y="259842"/>
                    <a:pt x="1233860" y="273576"/>
                  </a:cubicBezTo>
                  <a:cubicBezTo>
                    <a:pt x="1224979" y="287148"/>
                    <a:pt x="1214612" y="299087"/>
                    <a:pt x="1202759" y="309395"/>
                  </a:cubicBezTo>
                  <a:cubicBezTo>
                    <a:pt x="1190906" y="319703"/>
                    <a:pt x="1177610" y="328295"/>
                    <a:pt x="1162868" y="335171"/>
                  </a:cubicBezTo>
                  <a:lnTo>
                    <a:pt x="1260984" y="461409"/>
                  </a:lnTo>
                  <a:lnTo>
                    <a:pt x="1074130" y="461409"/>
                  </a:lnTo>
                  <a:lnTo>
                    <a:pt x="989409" y="351574"/>
                  </a:lnTo>
                  <a:lnTo>
                    <a:pt x="832693" y="351574"/>
                  </a:lnTo>
                  <a:lnTo>
                    <a:pt x="832693" y="461409"/>
                  </a:lnTo>
                  <a:lnTo>
                    <a:pt x="657225" y="461409"/>
                  </a:lnTo>
                  <a:close/>
                  <a:moveTo>
                    <a:pt x="0" y="11730"/>
                  </a:moveTo>
                  <a:lnTo>
                    <a:pt x="433648" y="11730"/>
                  </a:lnTo>
                  <a:cubicBezTo>
                    <a:pt x="464974" y="11789"/>
                    <a:pt x="493516" y="19444"/>
                    <a:pt x="519274" y="34693"/>
                  </a:cubicBezTo>
                  <a:cubicBezTo>
                    <a:pt x="545031" y="49942"/>
                    <a:pt x="565561" y="70419"/>
                    <a:pt x="580864" y="96123"/>
                  </a:cubicBezTo>
                  <a:cubicBezTo>
                    <a:pt x="596166" y="121828"/>
                    <a:pt x="603798" y="150393"/>
                    <a:pt x="603758" y="181819"/>
                  </a:cubicBezTo>
                  <a:cubicBezTo>
                    <a:pt x="603798" y="213147"/>
                    <a:pt x="596166" y="241687"/>
                    <a:pt x="580864" y="267441"/>
                  </a:cubicBezTo>
                  <a:cubicBezTo>
                    <a:pt x="565561" y="293194"/>
                    <a:pt x="545031" y="313720"/>
                    <a:pt x="519274" y="329019"/>
                  </a:cubicBezTo>
                  <a:cubicBezTo>
                    <a:pt x="493516" y="344317"/>
                    <a:pt x="464974" y="351947"/>
                    <a:pt x="433648" y="351909"/>
                  </a:cubicBezTo>
                  <a:lnTo>
                    <a:pt x="175468" y="351909"/>
                  </a:lnTo>
                  <a:lnTo>
                    <a:pt x="175468" y="461409"/>
                  </a:lnTo>
                  <a:lnTo>
                    <a:pt x="0" y="461409"/>
                  </a:lnTo>
                  <a:close/>
                  <a:moveTo>
                    <a:pt x="6457950" y="11060"/>
                  </a:moveTo>
                  <a:lnTo>
                    <a:pt x="6699387" y="11060"/>
                  </a:lnTo>
                  <a:lnTo>
                    <a:pt x="6896956" y="249637"/>
                  </a:lnTo>
                  <a:lnTo>
                    <a:pt x="6896956" y="11060"/>
                  </a:lnTo>
                  <a:lnTo>
                    <a:pt x="7072759" y="11060"/>
                  </a:lnTo>
                  <a:lnTo>
                    <a:pt x="7072759" y="461409"/>
                  </a:lnTo>
                  <a:lnTo>
                    <a:pt x="6875190" y="461409"/>
                  </a:lnTo>
                  <a:lnTo>
                    <a:pt x="6633419" y="186306"/>
                  </a:lnTo>
                  <a:lnTo>
                    <a:pt x="6633419" y="461409"/>
                  </a:lnTo>
                  <a:lnTo>
                    <a:pt x="6457950" y="461409"/>
                  </a:lnTo>
                  <a:close/>
                  <a:moveTo>
                    <a:pt x="5562600" y="11060"/>
                  </a:moveTo>
                  <a:lnTo>
                    <a:pt x="5738069" y="11060"/>
                  </a:lnTo>
                  <a:lnTo>
                    <a:pt x="5738069" y="461409"/>
                  </a:lnTo>
                  <a:lnTo>
                    <a:pt x="5562600" y="461409"/>
                  </a:lnTo>
                  <a:close/>
                  <a:moveTo>
                    <a:pt x="3181350" y="11060"/>
                  </a:moveTo>
                  <a:lnTo>
                    <a:pt x="3422786" y="11060"/>
                  </a:lnTo>
                  <a:lnTo>
                    <a:pt x="3620356" y="249637"/>
                  </a:lnTo>
                  <a:lnTo>
                    <a:pt x="3620356" y="11060"/>
                  </a:lnTo>
                  <a:lnTo>
                    <a:pt x="3796159" y="11060"/>
                  </a:lnTo>
                  <a:lnTo>
                    <a:pt x="3796159" y="461409"/>
                  </a:lnTo>
                  <a:lnTo>
                    <a:pt x="3598589" y="461409"/>
                  </a:lnTo>
                  <a:lnTo>
                    <a:pt x="3356818" y="186306"/>
                  </a:lnTo>
                  <a:lnTo>
                    <a:pt x="3356818" y="461409"/>
                  </a:lnTo>
                  <a:lnTo>
                    <a:pt x="3181350" y="461409"/>
                  </a:lnTo>
                  <a:close/>
                  <a:moveTo>
                    <a:pt x="6098605" y="10"/>
                  </a:moveTo>
                  <a:cubicBezTo>
                    <a:pt x="6141240" y="-175"/>
                    <a:pt x="6181061" y="3291"/>
                    <a:pt x="6218067" y="10409"/>
                  </a:cubicBezTo>
                  <a:cubicBezTo>
                    <a:pt x="6255073" y="17526"/>
                    <a:pt x="6287611" y="29405"/>
                    <a:pt x="6315680" y="46045"/>
                  </a:cubicBezTo>
                  <a:cubicBezTo>
                    <a:pt x="6343749" y="62684"/>
                    <a:pt x="6365697" y="85194"/>
                    <a:pt x="6381522" y="113574"/>
                  </a:cubicBezTo>
                  <a:cubicBezTo>
                    <a:pt x="6397348" y="141954"/>
                    <a:pt x="6405399" y="177315"/>
                    <a:pt x="6405674" y="219655"/>
                  </a:cubicBezTo>
                  <a:lnTo>
                    <a:pt x="6405674" y="252479"/>
                  </a:lnTo>
                  <a:cubicBezTo>
                    <a:pt x="6405558" y="294816"/>
                    <a:pt x="6397586" y="330161"/>
                    <a:pt x="6381758" y="358513"/>
                  </a:cubicBezTo>
                  <a:cubicBezTo>
                    <a:pt x="6365929" y="386864"/>
                    <a:pt x="6343945" y="409348"/>
                    <a:pt x="6315805" y="425964"/>
                  </a:cubicBezTo>
                  <a:cubicBezTo>
                    <a:pt x="6287665" y="442580"/>
                    <a:pt x="6255070" y="454453"/>
                    <a:pt x="6218020" y="461584"/>
                  </a:cubicBezTo>
                  <a:cubicBezTo>
                    <a:pt x="6180969" y="468715"/>
                    <a:pt x="6141164" y="472229"/>
                    <a:pt x="6098605" y="472125"/>
                  </a:cubicBezTo>
                  <a:cubicBezTo>
                    <a:pt x="6055962" y="472229"/>
                    <a:pt x="6016092" y="468715"/>
                    <a:pt x="5978996" y="461584"/>
                  </a:cubicBezTo>
                  <a:cubicBezTo>
                    <a:pt x="5941899" y="454453"/>
                    <a:pt x="5909271" y="442580"/>
                    <a:pt x="5881111" y="425964"/>
                  </a:cubicBezTo>
                  <a:cubicBezTo>
                    <a:pt x="5852951" y="409348"/>
                    <a:pt x="5830955" y="386864"/>
                    <a:pt x="5815122" y="358513"/>
                  </a:cubicBezTo>
                  <a:cubicBezTo>
                    <a:pt x="5799289" y="330161"/>
                    <a:pt x="5791315" y="294816"/>
                    <a:pt x="5791200" y="252479"/>
                  </a:cubicBezTo>
                  <a:lnTo>
                    <a:pt x="5791200" y="219655"/>
                  </a:lnTo>
                  <a:cubicBezTo>
                    <a:pt x="5791315" y="177236"/>
                    <a:pt x="5799289" y="141845"/>
                    <a:pt x="5815122" y="113480"/>
                  </a:cubicBezTo>
                  <a:cubicBezTo>
                    <a:pt x="5830955" y="85115"/>
                    <a:pt x="5852951" y="62637"/>
                    <a:pt x="5881111" y="46044"/>
                  </a:cubicBezTo>
                  <a:cubicBezTo>
                    <a:pt x="5909271" y="29452"/>
                    <a:pt x="5941899" y="17605"/>
                    <a:pt x="5978996" y="10503"/>
                  </a:cubicBezTo>
                  <a:cubicBezTo>
                    <a:pt x="6016092" y="3401"/>
                    <a:pt x="6055962" y="-97"/>
                    <a:pt x="6098605" y="10"/>
                  </a:cubicBezTo>
                  <a:close/>
                  <a:moveTo>
                    <a:pt x="2200870" y="10"/>
                  </a:moveTo>
                  <a:cubicBezTo>
                    <a:pt x="2240528" y="-16"/>
                    <a:pt x="2277828" y="1834"/>
                    <a:pt x="2312772" y="5559"/>
                  </a:cubicBezTo>
                  <a:cubicBezTo>
                    <a:pt x="2347716" y="9284"/>
                    <a:pt x="2378937" y="16543"/>
                    <a:pt x="2406435" y="27335"/>
                  </a:cubicBezTo>
                  <a:cubicBezTo>
                    <a:pt x="2433933" y="38127"/>
                    <a:pt x="2456343" y="54111"/>
                    <a:pt x="2473663" y="75287"/>
                  </a:cubicBezTo>
                  <a:cubicBezTo>
                    <a:pt x="2490985" y="96462"/>
                    <a:pt x="2501852" y="124487"/>
                    <a:pt x="2506265" y="159363"/>
                  </a:cubicBezTo>
                  <a:lnTo>
                    <a:pt x="2322426" y="159363"/>
                  </a:lnTo>
                  <a:cubicBezTo>
                    <a:pt x="2312003" y="142010"/>
                    <a:pt x="2296097" y="130265"/>
                    <a:pt x="2274708" y="124126"/>
                  </a:cubicBezTo>
                  <a:cubicBezTo>
                    <a:pt x="2253319" y="117987"/>
                    <a:pt x="2228706" y="115110"/>
                    <a:pt x="2200870" y="115496"/>
                  </a:cubicBezTo>
                  <a:cubicBezTo>
                    <a:pt x="2182186" y="115374"/>
                    <a:pt x="2163595" y="116511"/>
                    <a:pt x="2145097" y="118907"/>
                  </a:cubicBezTo>
                  <a:cubicBezTo>
                    <a:pt x="2126599" y="121304"/>
                    <a:pt x="2111133" y="125690"/>
                    <a:pt x="2098700" y="132067"/>
                  </a:cubicBezTo>
                  <a:cubicBezTo>
                    <a:pt x="2086266" y="138444"/>
                    <a:pt x="2079805" y="147543"/>
                    <a:pt x="2079315" y="159363"/>
                  </a:cubicBezTo>
                  <a:cubicBezTo>
                    <a:pt x="2079553" y="165849"/>
                    <a:pt x="2085142" y="170764"/>
                    <a:pt x="2096083" y="174108"/>
                  </a:cubicBezTo>
                  <a:cubicBezTo>
                    <a:pt x="2107024" y="177452"/>
                    <a:pt x="2121890" y="179883"/>
                    <a:pt x="2140682" y="181400"/>
                  </a:cubicBezTo>
                  <a:cubicBezTo>
                    <a:pt x="2159473" y="182918"/>
                    <a:pt x="2180764" y="184181"/>
                    <a:pt x="2204554" y="185189"/>
                  </a:cubicBezTo>
                  <a:cubicBezTo>
                    <a:pt x="2229972" y="186325"/>
                    <a:pt x="2256516" y="187962"/>
                    <a:pt x="2284185" y="190101"/>
                  </a:cubicBezTo>
                  <a:cubicBezTo>
                    <a:pt x="2311853" y="192239"/>
                    <a:pt x="2338825" y="195692"/>
                    <a:pt x="2365100" y="200461"/>
                  </a:cubicBezTo>
                  <a:cubicBezTo>
                    <a:pt x="2391376" y="205230"/>
                    <a:pt x="2415134" y="212129"/>
                    <a:pt x="2436373" y="221158"/>
                  </a:cubicBezTo>
                  <a:cubicBezTo>
                    <a:pt x="2457612" y="230187"/>
                    <a:pt x="2474512" y="242160"/>
                    <a:pt x="2487071" y="257077"/>
                  </a:cubicBezTo>
                  <a:cubicBezTo>
                    <a:pt x="2499631" y="271995"/>
                    <a:pt x="2506029" y="290671"/>
                    <a:pt x="2506265" y="313107"/>
                  </a:cubicBezTo>
                  <a:cubicBezTo>
                    <a:pt x="2505910" y="345069"/>
                    <a:pt x="2497413" y="371429"/>
                    <a:pt x="2480774" y="392187"/>
                  </a:cubicBezTo>
                  <a:cubicBezTo>
                    <a:pt x="2464135" y="412945"/>
                    <a:pt x="2441490" y="429157"/>
                    <a:pt x="2412839" y="440823"/>
                  </a:cubicBezTo>
                  <a:cubicBezTo>
                    <a:pt x="2384187" y="452490"/>
                    <a:pt x="2351664" y="460668"/>
                    <a:pt x="2315268" y="465356"/>
                  </a:cubicBezTo>
                  <a:cubicBezTo>
                    <a:pt x="2278873" y="470045"/>
                    <a:pt x="2240740" y="472301"/>
                    <a:pt x="2200870" y="472125"/>
                  </a:cubicBezTo>
                  <a:cubicBezTo>
                    <a:pt x="2161213" y="472306"/>
                    <a:pt x="2123912" y="470521"/>
                    <a:pt x="2088969" y="466769"/>
                  </a:cubicBezTo>
                  <a:cubicBezTo>
                    <a:pt x="2054025" y="463016"/>
                    <a:pt x="2022804" y="455707"/>
                    <a:pt x="1995306" y="444841"/>
                  </a:cubicBezTo>
                  <a:cubicBezTo>
                    <a:pt x="1967808" y="433974"/>
                    <a:pt x="1945398" y="417961"/>
                    <a:pt x="1928077" y="396800"/>
                  </a:cubicBezTo>
                  <a:cubicBezTo>
                    <a:pt x="1910756" y="375640"/>
                    <a:pt x="1899889" y="347742"/>
                    <a:pt x="1895475" y="313107"/>
                  </a:cubicBezTo>
                  <a:lnTo>
                    <a:pt x="2079315" y="313107"/>
                  </a:lnTo>
                  <a:cubicBezTo>
                    <a:pt x="2089738" y="330166"/>
                    <a:pt x="2105644" y="341828"/>
                    <a:pt x="2127033" y="348092"/>
                  </a:cubicBezTo>
                  <a:cubicBezTo>
                    <a:pt x="2148422" y="354356"/>
                    <a:pt x="2173035" y="357317"/>
                    <a:pt x="2200870" y="356974"/>
                  </a:cubicBezTo>
                  <a:cubicBezTo>
                    <a:pt x="2219555" y="357077"/>
                    <a:pt x="2238146" y="355865"/>
                    <a:pt x="2256644" y="353339"/>
                  </a:cubicBezTo>
                  <a:cubicBezTo>
                    <a:pt x="2275142" y="350812"/>
                    <a:pt x="2290607" y="346351"/>
                    <a:pt x="2303041" y="339955"/>
                  </a:cubicBezTo>
                  <a:cubicBezTo>
                    <a:pt x="2315474" y="333560"/>
                    <a:pt x="2321936" y="324610"/>
                    <a:pt x="2322426" y="313107"/>
                  </a:cubicBezTo>
                  <a:cubicBezTo>
                    <a:pt x="2322188" y="306616"/>
                    <a:pt x="2316599" y="301672"/>
                    <a:pt x="2305658" y="298275"/>
                  </a:cubicBezTo>
                  <a:cubicBezTo>
                    <a:pt x="2294717" y="294877"/>
                    <a:pt x="2279851" y="292393"/>
                    <a:pt x="2261059" y="290821"/>
                  </a:cubicBezTo>
                  <a:cubicBezTo>
                    <a:pt x="2242267" y="289250"/>
                    <a:pt x="2220977" y="287958"/>
                    <a:pt x="2197187" y="286946"/>
                  </a:cubicBezTo>
                  <a:cubicBezTo>
                    <a:pt x="2171769" y="285809"/>
                    <a:pt x="2145225" y="284173"/>
                    <a:pt x="2117556" y="282037"/>
                  </a:cubicBezTo>
                  <a:cubicBezTo>
                    <a:pt x="2089888" y="279901"/>
                    <a:pt x="2062916" y="276453"/>
                    <a:pt x="2036640" y="271695"/>
                  </a:cubicBezTo>
                  <a:cubicBezTo>
                    <a:pt x="2010364" y="266936"/>
                    <a:pt x="1986607" y="260054"/>
                    <a:pt x="1965368" y="251049"/>
                  </a:cubicBezTo>
                  <a:cubicBezTo>
                    <a:pt x="1944129" y="242044"/>
                    <a:pt x="1927229" y="230104"/>
                    <a:pt x="1914670" y="215229"/>
                  </a:cubicBezTo>
                  <a:cubicBezTo>
                    <a:pt x="1902110" y="200353"/>
                    <a:pt x="1895712" y="181731"/>
                    <a:pt x="1895475" y="159363"/>
                  </a:cubicBezTo>
                  <a:cubicBezTo>
                    <a:pt x="1895831" y="127398"/>
                    <a:pt x="1904328" y="101021"/>
                    <a:pt x="1920967" y="80230"/>
                  </a:cubicBezTo>
                  <a:cubicBezTo>
                    <a:pt x="1937605" y="59439"/>
                    <a:pt x="1960250" y="43188"/>
                    <a:pt x="1988902" y="31478"/>
                  </a:cubicBezTo>
                  <a:cubicBezTo>
                    <a:pt x="2017554" y="19768"/>
                    <a:pt x="2050077" y="11552"/>
                    <a:pt x="2086473" y="6831"/>
                  </a:cubicBezTo>
                  <a:cubicBezTo>
                    <a:pt x="2122868" y="2109"/>
                    <a:pt x="2161001" y="-165"/>
                    <a:pt x="2200870" y="1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8F4D230-D419-4BA3-9C1D-73AB73628417}"/>
                </a:ext>
              </a:extLst>
            </p:cNvPr>
            <p:cNvSpPr/>
            <p:nvPr/>
          </p:nvSpPr>
          <p:spPr>
            <a:xfrm>
              <a:off x="6279832" y="1061477"/>
              <a:ext cx="2046992" cy="355646"/>
            </a:xfrm>
            <a:custGeom>
              <a:avLst/>
              <a:gdLst/>
              <a:ahLst/>
              <a:cxnLst/>
              <a:rect l="l" t="t" r="r" b="b"/>
              <a:pathLst>
                <a:path w="2717489" h="472137">
                  <a:moveTo>
                    <a:pt x="1699468" y="154340"/>
                  </a:moveTo>
                  <a:lnTo>
                    <a:pt x="1699468" y="318799"/>
                  </a:lnTo>
                  <a:lnTo>
                    <a:pt x="1891679" y="318799"/>
                  </a:lnTo>
                  <a:cubicBezTo>
                    <a:pt x="1906897" y="318620"/>
                    <a:pt x="1919808" y="314856"/>
                    <a:pt x="1930412" y="307509"/>
                  </a:cubicBezTo>
                  <a:cubicBezTo>
                    <a:pt x="1941016" y="300161"/>
                    <a:pt x="1949090" y="290306"/>
                    <a:pt x="1954634" y="277945"/>
                  </a:cubicBezTo>
                  <a:cubicBezTo>
                    <a:pt x="1960177" y="265583"/>
                    <a:pt x="1962968" y="251792"/>
                    <a:pt x="1963005" y="236570"/>
                  </a:cubicBezTo>
                  <a:cubicBezTo>
                    <a:pt x="1962968" y="221243"/>
                    <a:pt x="1960177" y="207402"/>
                    <a:pt x="1954634" y="195047"/>
                  </a:cubicBezTo>
                  <a:cubicBezTo>
                    <a:pt x="1949090" y="182691"/>
                    <a:pt x="1941016" y="172861"/>
                    <a:pt x="1930412" y="165556"/>
                  </a:cubicBezTo>
                  <a:cubicBezTo>
                    <a:pt x="1919808" y="158252"/>
                    <a:pt x="1906897" y="154513"/>
                    <a:pt x="1891679" y="154340"/>
                  </a:cubicBezTo>
                  <a:close/>
                  <a:moveTo>
                    <a:pt x="2190749" y="11730"/>
                  </a:moveTo>
                  <a:lnTo>
                    <a:pt x="2717489" y="11730"/>
                  </a:lnTo>
                  <a:lnTo>
                    <a:pt x="2717489" y="126881"/>
                  </a:lnTo>
                  <a:lnTo>
                    <a:pt x="2366218" y="126881"/>
                  </a:lnTo>
                  <a:lnTo>
                    <a:pt x="2366218" y="184519"/>
                  </a:lnTo>
                  <a:lnTo>
                    <a:pt x="2717489" y="184519"/>
                  </a:lnTo>
                  <a:lnTo>
                    <a:pt x="2717489" y="288620"/>
                  </a:lnTo>
                  <a:lnTo>
                    <a:pt x="2366218" y="288620"/>
                  </a:lnTo>
                  <a:lnTo>
                    <a:pt x="2366218" y="345923"/>
                  </a:lnTo>
                  <a:lnTo>
                    <a:pt x="2717489" y="345923"/>
                  </a:lnTo>
                  <a:lnTo>
                    <a:pt x="2717489" y="461409"/>
                  </a:lnTo>
                  <a:lnTo>
                    <a:pt x="2190749" y="461409"/>
                  </a:lnTo>
                  <a:close/>
                  <a:moveTo>
                    <a:pt x="1523999" y="11730"/>
                  </a:moveTo>
                  <a:lnTo>
                    <a:pt x="1924496" y="11730"/>
                  </a:lnTo>
                  <a:cubicBezTo>
                    <a:pt x="1966060" y="11706"/>
                    <a:pt x="2002961" y="21797"/>
                    <a:pt x="2035199" y="42003"/>
                  </a:cubicBezTo>
                  <a:cubicBezTo>
                    <a:pt x="2067437" y="62209"/>
                    <a:pt x="2092754" y="89327"/>
                    <a:pt x="2111151" y="123356"/>
                  </a:cubicBezTo>
                  <a:cubicBezTo>
                    <a:pt x="2129548" y="157386"/>
                    <a:pt x="2138767" y="195124"/>
                    <a:pt x="2138808" y="236570"/>
                  </a:cubicBezTo>
                  <a:cubicBezTo>
                    <a:pt x="2138767" y="277805"/>
                    <a:pt x="2129548" y="315443"/>
                    <a:pt x="2111151" y="349485"/>
                  </a:cubicBezTo>
                  <a:cubicBezTo>
                    <a:pt x="2092754" y="383527"/>
                    <a:pt x="2067437" y="410695"/>
                    <a:pt x="2035199" y="430988"/>
                  </a:cubicBezTo>
                  <a:cubicBezTo>
                    <a:pt x="2002961" y="451281"/>
                    <a:pt x="1966060" y="461421"/>
                    <a:pt x="1924496" y="461409"/>
                  </a:cubicBezTo>
                  <a:lnTo>
                    <a:pt x="1523999" y="461409"/>
                  </a:lnTo>
                  <a:close/>
                  <a:moveTo>
                    <a:pt x="1257299" y="11060"/>
                  </a:moveTo>
                  <a:lnTo>
                    <a:pt x="1432768" y="11060"/>
                  </a:lnTo>
                  <a:lnTo>
                    <a:pt x="1432768" y="461409"/>
                  </a:lnTo>
                  <a:lnTo>
                    <a:pt x="1257299" y="461409"/>
                  </a:lnTo>
                  <a:close/>
                  <a:moveTo>
                    <a:pt x="666750" y="11060"/>
                  </a:moveTo>
                  <a:lnTo>
                    <a:pt x="842218" y="11060"/>
                  </a:lnTo>
                  <a:lnTo>
                    <a:pt x="842218" y="318799"/>
                  </a:lnTo>
                  <a:lnTo>
                    <a:pt x="1193489" y="318799"/>
                  </a:lnTo>
                  <a:lnTo>
                    <a:pt x="1193489" y="461409"/>
                  </a:lnTo>
                  <a:lnTo>
                    <a:pt x="666750" y="461409"/>
                  </a:lnTo>
                  <a:close/>
                  <a:moveTo>
                    <a:pt x="305395" y="10"/>
                  </a:moveTo>
                  <a:cubicBezTo>
                    <a:pt x="345053" y="-16"/>
                    <a:pt x="382353" y="1834"/>
                    <a:pt x="417297" y="5559"/>
                  </a:cubicBezTo>
                  <a:cubicBezTo>
                    <a:pt x="452240" y="9284"/>
                    <a:pt x="483461" y="16543"/>
                    <a:pt x="510959" y="27335"/>
                  </a:cubicBezTo>
                  <a:cubicBezTo>
                    <a:pt x="538457" y="38127"/>
                    <a:pt x="560867" y="54111"/>
                    <a:pt x="578188" y="75287"/>
                  </a:cubicBezTo>
                  <a:cubicBezTo>
                    <a:pt x="595509" y="96462"/>
                    <a:pt x="606377" y="124487"/>
                    <a:pt x="610790" y="159363"/>
                  </a:cubicBezTo>
                  <a:lnTo>
                    <a:pt x="426950" y="159363"/>
                  </a:lnTo>
                  <a:cubicBezTo>
                    <a:pt x="416528" y="142010"/>
                    <a:pt x="400622" y="130265"/>
                    <a:pt x="379232" y="124126"/>
                  </a:cubicBezTo>
                  <a:cubicBezTo>
                    <a:pt x="357843" y="117987"/>
                    <a:pt x="333230" y="115110"/>
                    <a:pt x="305395" y="115496"/>
                  </a:cubicBezTo>
                  <a:cubicBezTo>
                    <a:pt x="286711" y="115374"/>
                    <a:pt x="268120" y="116511"/>
                    <a:pt x="249621" y="118907"/>
                  </a:cubicBezTo>
                  <a:cubicBezTo>
                    <a:pt x="231123" y="121304"/>
                    <a:pt x="215658" y="125690"/>
                    <a:pt x="203224" y="132067"/>
                  </a:cubicBezTo>
                  <a:cubicBezTo>
                    <a:pt x="190791" y="138444"/>
                    <a:pt x="184329" y="147543"/>
                    <a:pt x="183839" y="159363"/>
                  </a:cubicBezTo>
                  <a:cubicBezTo>
                    <a:pt x="184077" y="165849"/>
                    <a:pt x="189667" y="170764"/>
                    <a:pt x="200607" y="174108"/>
                  </a:cubicBezTo>
                  <a:cubicBezTo>
                    <a:pt x="211548" y="177452"/>
                    <a:pt x="226415" y="179883"/>
                    <a:pt x="245206" y="181400"/>
                  </a:cubicBezTo>
                  <a:cubicBezTo>
                    <a:pt x="263998" y="182918"/>
                    <a:pt x="285289" y="184181"/>
                    <a:pt x="309078" y="185189"/>
                  </a:cubicBezTo>
                  <a:cubicBezTo>
                    <a:pt x="334497" y="186325"/>
                    <a:pt x="361040" y="187962"/>
                    <a:pt x="388709" y="190101"/>
                  </a:cubicBezTo>
                  <a:cubicBezTo>
                    <a:pt x="416377" y="192239"/>
                    <a:pt x="443350" y="195692"/>
                    <a:pt x="469625" y="200461"/>
                  </a:cubicBezTo>
                  <a:cubicBezTo>
                    <a:pt x="495901" y="205230"/>
                    <a:pt x="519658" y="212129"/>
                    <a:pt x="540897" y="221158"/>
                  </a:cubicBezTo>
                  <a:cubicBezTo>
                    <a:pt x="562137" y="230187"/>
                    <a:pt x="579036" y="242160"/>
                    <a:pt x="591596" y="257077"/>
                  </a:cubicBezTo>
                  <a:cubicBezTo>
                    <a:pt x="604155" y="271995"/>
                    <a:pt x="610553" y="290671"/>
                    <a:pt x="610790" y="313107"/>
                  </a:cubicBezTo>
                  <a:cubicBezTo>
                    <a:pt x="610434" y="345069"/>
                    <a:pt x="601937" y="371429"/>
                    <a:pt x="585299" y="392187"/>
                  </a:cubicBezTo>
                  <a:cubicBezTo>
                    <a:pt x="568660" y="412945"/>
                    <a:pt x="546015" y="429157"/>
                    <a:pt x="517363" y="440823"/>
                  </a:cubicBezTo>
                  <a:cubicBezTo>
                    <a:pt x="488712" y="452490"/>
                    <a:pt x="456188" y="460668"/>
                    <a:pt x="419793" y="465356"/>
                  </a:cubicBezTo>
                  <a:cubicBezTo>
                    <a:pt x="383397" y="470045"/>
                    <a:pt x="345264" y="472301"/>
                    <a:pt x="305395" y="472125"/>
                  </a:cubicBezTo>
                  <a:cubicBezTo>
                    <a:pt x="265737" y="472306"/>
                    <a:pt x="228436" y="470521"/>
                    <a:pt x="193493" y="466769"/>
                  </a:cubicBezTo>
                  <a:cubicBezTo>
                    <a:pt x="158549" y="463016"/>
                    <a:pt x="127329" y="455707"/>
                    <a:pt x="99831" y="444841"/>
                  </a:cubicBezTo>
                  <a:cubicBezTo>
                    <a:pt x="72333" y="433974"/>
                    <a:pt x="49923" y="417961"/>
                    <a:pt x="32602" y="396800"/>
                  </a:cubicBezTo>
                  <a:cubicBezTo>
                    <a:pt x="15280" y="375640"/>
                    <a:pt x="4413" y="347742"/>
                    <a:pt x="0" y="313107"/>
                  </a:cubicBezTo>
                  <a:lnTo>
                    <a:pt x="183839" y="313107"/>
                  </a:lnTo>
                  <a:cubicBezTo>
                    <a:pt x="194262" y="330166"/>
                    <a:pt x="210168" y="341828"/>
                    <a:pt x="231557" y="348092"/>
                  </a:cubicBezTo>
                  <a:cubicBezTo>
                    <a:pt x="252947" y="354356"/>
                    <a:pt x="277559" y="357317"/>
                    <a:pt x="305395" y="356974"/>
                  </a:cubicBezTo>
                  <a:cubicBezTo>
                    <a:pt x="324079" y="357077"/>
                    <a:pt x="342670" y="355865"/>
                    <a:pt x="361168" y="353339"/>
                  </a:cubicBezTo>
                  <a:cubicBezTo>
                    <a:pt x="379666" y="350812"/>
                    <a:pt x="395132" y="346351"/>
                    <a:pt x="407565" y="339955"/>
                  </a:cubicBezTo>
                  <a:cubicBezTo>
                    <a:pt x="419999" y="333560"/>
                    <a:pt x="426460" y="324610"/>
                    <a:pt x="426950" y="313107"/>
                  </a:cubicBezTo>
                  <a:cubicBezTo>
                    <a:pt x="426712" y="306616"/>
                    <a:pt x="421123" y="301672"/>
                    <a:pt x="410182" y="298275"/>
                  </a:cubicBezTo>
                  <a:cubicBezTo>
                    <a:pt x="399241" y="294877"/>
                    <a:pt x="384375" y="292393"/>
                    <a:pt x="365583" y="290821"/>
                  </a:cubicBezTo>
                  <a:cubicBezTo>
                    <a:pt x="346792" y="289250"/>
                    <a:pt x="325501" y="287958"/>
                    <a:pt x="301711" y="286946"/>
                  </a:cubicBezTo>
                  <a:cubicBezTo>
                    <a:pt x="276293" y="285809"/>
                    <a:pt x="249750" y="284173"/>
                    <a:pt x="222081" y="282037"/>
                  </a:cubicBezTo>
                  <a:cubicBezTo>
                    <a:pt x="194412" y="279901"/>
                    <a:pt x="167440" y="276453"/>
                    <a:pt x="141164" y="271695"/>
                  </a:cubicBezTo>
                  <a:cubicBezTo>
                    <a:pt x="114889" y="266936"/>
                    <a:pt x="91131" y="260054"/>
                    <a:pt x="69892" y="251049"/>
                  </a:cubicBezTo>
                  <a:cubicBezTo>
                    <a:pt x="48653" y="242044"/>
                    <a:pt x="31754" y="230104"/>
                    <a:pt x="19194" y="215229"/>
                  </a:cubicBezTo>
                  <a:cubicBezTo>
                    <a:pt x="6634" y="200353"/>
                    <a:pt x="236" y="181731"/>
                    <a:pt x="0" y="159363"/>
                  </a:cubicBezTo>
                  <a:cubicBezTo>
                    <a:pt x="355" y="127398"/>
                    <a:pt x="8852" y="101021"/>
                    <a:pt x="25491" y="80230"/>
                  </a:cubicBezTo>
                  <a:cubicBezTo>
                    <a:pt x="42130" y="59439"/>
                    <a:pt x="64775" y="43188"/>
                    <a:pt x="93426" y="31478"/>
                  </a:cubicBezTo>
                  <a:cubicBezTo>
                    <a:pt x="122078" y="19768"/>
                    <a:pt x="154602" y="11552"/>
                    <a:pt x="190997" y="6831"/>
                  </a:cubicBezTo>
                  <a:cubicBezTo>
                    <a:pt x="227393" y="2109"/>
                    <a:pt x="265525" y="-165"/>
                    <a:pt x="305395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94EF80E1-B369-491B-A561-1ABA5B4383C2}"/>
              </a:ext>
            </a:extLst>
          </p:cNvPr>
          <p:cNvSpPr txBox="1"/>
          <p:nvPr/>
        </p:nvSpPr>
        <p:spPr>
          <a:xfrm>
            <a:off x="557456" y="1627151"/>
            <a:ext cx="11077090" cy="896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Free Google Slides themes and PowerPoint Presentation Templates by 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presentationslide.com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and 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powerpointschool.com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team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5F79AAD-3DA5-4659-A79E-FAE19D020F10}"/>
              </a:ext>
            </a:extLst>
          </p:cNvPr>
          <p:cNvSpPr txBox="1"/>
          <p:nvPr/>
        </p:nvSpPr>
        <p:spPr>
          <a:xfrm>
            <a:off x="557455" y="2744124"/>
            <a:ext cx="11077091" cy="875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You may use it for personal and commercial presentations as long as you keep this credit slide or mention ‘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Template by presentationslide.com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’ in your presentation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A65860B-19B8-4CBF-B879-EDBFA4D6DEB2}"/>
              </a:ext>
            </a:extLst>
          </p:cNvPr>
          <p:cNvGrpSpPr/>
          <p:nvPr/>
        </p:nvGrpSpPr>
        <p:grpSpPr>
          <a:xfrm>
            <a:off x="671755" y="5742099"/>
            <a:ext cx="10672017" cy="546251"/>
            <a:chOff x="671755" y="5742099"/>
            <a:chExt cx="10672017" cy="546251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744C832-7C83-4295-9A4B-598985EA5284}"/>
                </a:ext>
              </a:extLst>
            </p:cNvPr>
            <p:cNvSpPr/>
            <p:nvPr/>
          </p:nvSpPr>
          <p:spPr>
            <a:xfrm>
              <a:off x="671755" y="5742099"/>
              <a:ext cx="10672017" cy="546251"/>
            </a:xfrm>
            <a:prstGeom prst="rect">
              <a:avLst/>
            </a:prstGeom>
            <a:gradFill>
              <a:gsLst>
                <a:gs pos="0">
                  <a:srgbClr val="DE514E"/>
                </a:gs>
                <a:gs pos="36000">
                  <a:srgbClr val="E85850"/>
                </a:gs>
                <a:gs pos="69000">
                  <a:srgbClr val="DE3A30"/>
                </a:gs>
                <a:gs pos="100000">
                  <a:srgbClr val="DA2C1E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C8CA450D-0C4A-4850-8BA0-DEDCB88055AF}"/>
                </a:ext>
              </a:extLst>
            </p:cNvPr>
            <p:cNvGrpSpPr/>
            <p:nvPr/>
          </p:nvGrpSpPr>
          <p:grpSpPr>
            <a:xfrm>
              <a:off x="848906" y="5918947"/>
              <a:ext cx="10317714" cy="192554"/>
              <a:chOff x="1000310" y="5141781"/>
              <a:chExt cx="7347107" cy="137114"/>
            </a:xfrm>
            <a:solidFill>
              <a:schemeClr val="bg1"/>
            </a:solidFill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29781A9-5054-4DA8-8C0D-5C3B4DFC7D2B}"/>
                  </a:ext>
                </a:extLst>
              </p:cNvPr>
              <p:cNvSpPr/>
              <p:nvPr/>
            </p:nvSpPr>
            <p:spPr>
              <a:xfrm>
                <a:off x="1000310" y="5141784"/>
                <a:ext cx="1898184" cy="137108"/>
              </a:xfrm>
              <a:custGeom>
                <a:avLst/>
                <a:gdLst/>
                <a:ahLst/>
                <a:cxnLst/>
                <a:rect l="l" t="t" r="r" b="b"/>
                <a:pathLst>
                  <a:path w="2451116" h="177047">
                    <a:moveTo>
                      <a:pt x="1437401" y="53733"/>
                    </a:moveTo>
                    <a:lnTo>
                      <a:pt x="1437401" y="82505"/>
                    </a:lnTo>
                    <a:lnTo>
                      <a:pt x="1517768" y="82505"/>
                    </a:lnTo>
                    <a:cubicBezTo>
                      <a:pt x="1521682" y="82505"/>
                      <a:pt x="1525030" y="81123"/>
                      <a:pt x="1527814" y="78359"/>
                    </a:cubicBezTo>
                    <a:cubicBezTo>
                      <a:pt x="1530681" y="75469"/>
                      <a:pt x="1532104" y="72077"/>
                      <a:pt x="1532083" y="68182"/>
                    </a:cubicBezTo>
                    <a:cubicBezTo>
                      <a:pt x="1532104" y="64162"/>
                      <a:pt x="1530681" y="60769"/>
                      <a:pt x="1527814" y="58005"/>
                    </a:cubicBezTo>
                    <a:cubicBezTo>
                      <a:pt x="1526430" y="56563"/>
                      <a:pt x="1524897" y="55490"/>
                      <a:pt x="1523215" y="54786"/>
                    </a:cubicBezTo>
                    <a:cubicBezTo>
                      <a:pt x="1521533" y="54081"/>
                      <a:pt x="1519717" y="53731"/>
                      <a:pt x="1517768" y="53733"/>
                    </a:cubicBezTo>
                    <a:close/>
                    <a:moveTo>
                      <a:pt x="1180226" y="53733"/>
                    </a:moveTo>
                    <a:lnTo>
                      <a:pt x="1180226" y="82380"/>
                    </a:lnTo>
                    <a:lnTo>
                      <a:pt x="1260467" y="82380"/>
                    </a:lnTo>
                    <a:cubicBezTo>
                      <a:pt x="1264486" y="82380"/>
                      <a:pt x="1267876" y="81004"/>
                      <a:pt x="1270639" y="78252"/>
                    </a:cubicBezTo>
                    <a:cubicBezTo>
                      <a:pt x="1273506" y="75375"/>
                      <a:pt x="1274929" y="71997"/>
                      <a:pt x="1274908" y="68119"/>
                    </a:cubicBezTo>
                    <a:cubicBezTo>
                      <a:pt x="1274809" y="64017"/>
                      <a:pt x="1273407" y="60619"/>
                      <a:pt x="1270701" y="57924"/>
                    </a:cubicBezTo>
                    <a:cubicBezTo>
                      <a:pt x="1267996" y="55229"/>
                      <a:pt x="1264585" y="53832"/>
                      <a:pt x="1260467" y="53733"/>
                    </a:cubicBezTo>
                    <a:close/>
                    <a:moveTo>
                      <a:pt x="65801" y="53733"/>
                    </a:moveTo>
                    <a:lnTo>
                      <a:pt x="65801" y="82505"/>
                    </a:lnTo>
                    <a:lnTo>
                      <a:pt x="146168" y="82505"/>
                    </a:lnTo>
                    <a:cubicBezTo>
                      <a:pt x="150082" y="82505"/>
                      <a:pt x="153430" y="81123"/>
                      <a:pt x="156214" y="78359"/>
                    </a:cubicBezTo>
                    <a:cubicBezTo>
                      <a:pt x="159081" y="75469"/>
                      <a:pt x="160504" y="72077"/>
                      <a:pt x="160483" y="68182"/>
                    </a:cubicBezTo>
                    <a:cubicBezTo>
                      <a:pt x="160504" y="64162"/>
                      <a:pt x="159081" y="60769"/>
                      <a:pt x="156214" y="58005"/>
                    </a:cubicBezTo>
                    <a:cubicBezTo>
                      <a:pt x="154830" y="56563"/>
                      <a:pt x="153297" y="55490"/>
                      <a:pt x="151615" y="54786"/>
                    </a:cubicBezTo>
                    <a:cubicBezTo>
                      <a:pt x="149932" y="54081"/>
                      <a:pt x="148117" y="53731"/>
                      <a:pt x="146168" y="53733"/>
                    </a:cubicBezTo>
                    <a:close/>
                    <a:moveTo>
                      <a:pt x="1734527" y="53482"/>
                    </a:moveTo>
                    <a:cubicBezTo>
                      <a:pt x="1725409" y="53498"/>
                      <a:pt x="1717106" y="54360"/>
                      <a:pt x="1709617" y="56068"/>
                    </a:cubicBezTo>
                    <a:cubicBezTo>
                      <a:pt x="1702127" y="57777"/>
                      <a:pt x="1696159" y="60993"/>
                      <a:pt x="1691711" y="65716"/>
                    </a:cubicBezTo>
                    <a:cubicBezTo>
                      <a:pt x="1687263" y="70440"/>
                      <a:pt x="1685043" y="77331"/>
                      <a:pt x="1685051" y="86390"/>
                    </a:cubicBezTo>
                    <a:lnTo>
                      <a:pt x="1685051" y="90535"/>
                    </a:lnTo>
                    <a:cubicBezTo>
                      <a:pt x="1685043" y="99635"/>
                      <a:pt x="1687263" y="106555"/>
                      <a:pt x="1691711" y="111296"/>
                    </a:cubicBezTo>
                    <a:cubicBezTo>
                      <a:pt x="1696159" y="116037"/>
                      <a:pt x="1702127" y="119264"/>
                      <a:pt x="1709617" y="120977"/>
                    </a:cubicBezTo>
                    <a:cubicBezTo>
                      <a:pt x="1717106" y="122690"/>
                      <a:pt x="1725409" y="123553"/>
                      <a:pt x="1734527" y="123568"/>
                    </a:cubicBezTo>
                    <a:cubicBezTo>
                      <a:pt x="1743603" y="123553"/>
                      <a:pt x="1751877" y="122690"/>
                      <a:pt x="1759349" y="120977"/>
                    </a:cubicBezTo>
                    <a:cubicBezTo>
                      <a:pt x="1766820" y="119264"/>
                      <a:pt x="1772778" y="116037"/>
                      <a:pt x="1777222" y="111296"/>
                    </a:cubicBezTo>
                    <a:cubicBezTo>
                      <a:pt x="1781666" y="106555"/>
                      <a:pt x="1783884" y="99635"/>
                      <a:pt x="1783877" y="90535"/>
                    </a:cubicBezTo>
                    <a:lnTo>
                      <a:pt x="1783877" y="86390"/>
                    </a:lnTo>
                    <a:cubicBezTo>
                      <a:pt x="1783884" y="77331"/>
                      <a:pt x="1781666" y="70440"/>
                      <a:pt x="1777222" y="65716"/>
                    </a:cubicBezTo>
                    <a:cubicBezTo>
                      <a:pt x="1772778" y="60993"/>
                      <a:pt x="1766820" y="57777"/>
                      <a:pt x="1759349" y="56068"/>
                    </a:cubicBezTo>
                    <a:cubicBezTo>
                      <a:pt x="1751877" y="54360"/>
                      <a:pt x="1743603" y="53498"/>
                      <a:pt x="1734527" y="53482"/>
                    </a:cubicBezTo>
                    <a:close/>
                    <a:moveTo>
                      <a:pt x="362927" y="53482"/>
                    </a:moveTo>
                    <a:cubicBezTo>
                      <a:pt x="353809" y="53498"/>
                      <a:pt x="345506" y="54360"/>
                      <a:pt x="338017" y="56068"/>
                    </a:cubicBezTo>
                    <a:cubicBezTo>
                      <a:pt x="330527" y="57777"/>
                      <a:pt x="324559" y="60993"/>
                      <a:pt x="320111" y="65716"/>
                    </a:cubicBezTo>
                    <a:cubicBezTo>
                      <a:pt x="315663" y="70440"/>
                      <a:pt x="313443" y="77331"/>
                      <a:pt x="313451" y="86390"/>
                    </a:cubicBezTo>
                    <a:lnTo>
                      <a:pt x="313451" y="90535"/>
                    </a:lnTo>
                    <a:cubicBezTo>
                      <a:pt x="313443" y="99635"/>
                      <a:pt x="315663" y="106555"/>
                      <a:pt x="320111" y="111296"/>
                    </a:cubicBezTo>
                    <a:cubicBezTo>
                      <a:pt x="324559" y="116037"/>
                      <a:pt x="330527" y="119264"/>
                      <a:pt x="338017" y="120977"/>
                    </a:cubicBezTo>
                    <a:cubicBezTo>
                      <a:pt x="345506" y="122690"/>
                      <a:pt x="353809" y="123553"/>
                      <a:pt x="362927" y="123568"/>
                    </a:cubicBezTo>
                    <a:cubicBezTo>
                      <a:pt x="372003" y="123553"/>
                      <a:pt x="380277" y="122690"/>
                      <a:pt x="387749" y="120977"/>
                    </a:cubicBezTo>
                    <a:cubicBezTo>
                      <a:pt x="395220" y="119264"/>
                      <a:pt x="401178" y="116037"/>
                      <a:pt x="405622" y="111296"/>
                    </a:cubicBezTo>
                    <a:cubicBezTo>
                      <a:pt x="410066" y="106555"/>
                      <a:pt x="412284" y="99635"/>
                      <a:pt x="412277" y="90535"/>
                    </a:cubicBezTo>
                    <a:lnTo>
                      <a:pt x="412277" y="86390"/>
                    </a:lnTo>
                    <a:cubicBezTo>
                      <a:pt x="412284" y="77331"/>
                      <a:pt x="410066" y="70440"/>
                      <a:pt x="405622" y="65716"/>
                    </a:cubicBezTo>
                    <a:cubicBezTo>
                      <a:pt x="401178" y="60993"/>
                      <a:pt x="395220" y="57777"/>
                      <a:pt x="387749" y="56068"/>
                    </a:cubicBezTo>
                    <a:cubicBezTo>
                      <a:pt x="380277" y="54360"/>
                      <a:pt x="372003" y="53498"/>
                      <a:pt x="362927" y="53482"/>
                    </a:cubicBezTo>
                    <a:close/>
                    <a:moveTo>
                      <a:pt x="2228850" y="4399"/>
                    </a:moveTo>
                    <a:lnTo>
                      <a:pt x="2451116" y="4399"/>
                    </a:lnTo>
                    <a:lnTo>
                      <a:pt x="2451116" y="57877"/>
                    </a:lnTo>
                    <a:lnTo>
                      <a:pt x="2372883" y="57877"/>
                    </a:lnTo>
                    <a:lnTo>
                      <a:pt x="2372883" y="173028"/>
                    </a:lnTo>
                    <a:lnTo>
                      <a:pt x="2307083" y="173028"/>
                    </a:lnTo>
                    <a:lnTo>
                      <a:pt x="2307083" y="57877"/>
                    </a:lnTo>
                    <a:lnTo>
                      <a:pt x="2228850" y="57877"/>
                    </a:lnTo>
                    <a:close/>
                    <a:moveTo>
                      <a:pt x="1371600" y="4399"/>
                    </a:moveTo>
                    <a:lnTo>
                      <a:pt x="1534218" y="4399"/>
                    </a:lnTo>
                    <a:cubicBezTo>
                      <a:pt x="1545965" y="4421"/>
                      <a:pt x="1556669" y="7291"/>
                      <a:pt x="1566328" y="13010"/>
                    </a:cubicBezTo>
                    <a:cubicBezTo>
                      <a:pt x="1575987" y="18728"/>
                      <a:pt x="1583686" y="26407"/>
                      <a:pt x="1589424" y="36046"/>
                    </a:cubicBezTo>
                    <a:cubicBezTo>
                      <a:pt x="1595162" y="45685"/>
                      <a:pt x="1598024" y="56397"/>
                      <a:pt x="1598010" y="68182"/>
                    </a:cubicBezTo>
                    <a:cubicBezTo>
                      <a:pt x="1598024" y="79930"/>
                      <a:pt x="1595162" y="90632"/>
                      <a:pt x="1589424" y="100290"/>
                    </a:cubicBezTo>
                    <a:cubicBezTo>
                      <a:pt x="1583686" y="109948"/>
                      <a:pt x="1575987" y="117645"/>
                      <a:pt x="1566328" y="123382"/>
                    </a:cubicBezTo>
                    <a:cubicBezTo>
                      <a:pt x="1556669" y="129119"/>
                      <a:pt x="1545965" y="131980"/>
                      <a:pt x="1534218" y="131966"/>
                    </a:cubicBezTo>
                    <a:lnTo>
                      <a:pt x="1437401" y="131966"/>
                    </a:lnTo>
                    <a:lnTo>
                      <a:pt x="1437401" y="173028"/>
                    </a:lnTo>
                    <a:lnTo>
                      <a:pt x="1371600" y="173028"/>
                    </a:lnTo>
                    <a:close/>
                    <a:moveTo>
                      <a:pt x="1114425" y="4399"/>
                    </a:moveTo>
                    <a:lnTo>
                      <a:pt x="1277043" y="4399"/>
                    </a:lnTo>
                    <a:cubicBezTo>
                      <a:pt x="1288790" y="4421"/>
                      <a:pt x="1299493" y="7291"/>
                      <a:pt x="1309153" y="13007"/>
                    </a:cubicBezTo>
                    <a:cubicBezTo>
                      <a:pt x="1318812" y="18724"/>
                      <a:pt x="1326510" y="26397"/>
                      <a:pt x="1332249" y="36027"/>
                    </a:cubicBezTo>
                    <a:cubicBezTo>
                      <a:pt x="1337987" y="45658"/>
                      <a:pt x="1340849" y="56355"/>
                      <a:pt x="1340834" y="68119"/>
                    </a:cubicBezTo>
                    <a:cubicBezTo>
                      <a:pt x="1340834" y="74440"/>
                      <a:pt x="1339987" y="80478"/>
                      <a:pt x="1338292" y="86233"/>
                    </a:cubicBezTo>
                    <a:cubicBezTo>
                      <a:pt x="1336596" y="91988"/>
                      <a:pt x="1334053" y="97441"/>
                      <a:pt x="1330663" y="102591"/>
                    </a:cubicBezTo>
                    <a:cubicBezTo>
                      <a:pt x="1327333" y="107680"/>
                      <a:pt x="1323445" y="112158"/>
                      <a:pt x="1319000" y="116023"/>
                    </a:cubicBezTo>
                    <a:cubicBezTo>
                      <a:pt x="1314556" y="119888"/>
                      <a:pt x="1309569" y="123110"/>
                      <a:pt x="1304041" y="125689"/>
                    </a:cubicBezTo>
                    <a:lnTo>
                      <a:pt x="1340834" y="173028"/>
                    </a:lnTo>
                    <a:lnTo>
                      <a:pt x="1270764" y="173028"/>
                    </a:lnTo>
                    <a:lnTo>
                      <a:pt x="1238994" y="131840"/>
                    </a:lnTo>
                    <a:lnTo>
                      <a:pt x="1180226" y="131840"/>
                    </a:lnTo>
                    <a:lnTo>
                      <a:pt x="1180226" y="173028"/>
                    </a:lnTo>
                    <a:lnTo>
                      <a:pt x="1114425" y="173028"/>
                    </a:lnTo>
                    <a:close/>
                    <a:moveTo>
                      <a:pt x="876300" y="4399"/>
                    </a:moveTo>
                    <a:lnTo>
                      <a:pt x="1073827" y="4399"/>
                    </a:lnTo>
                    <a:lnTo>
                      <a:pt x="1073827" y="47580"/>
                    </a:lnTo>
                    <a:lnTo>
                      <a:pt x="942101" y="47580"/>
                    </a:lnTo>
                    <a:lnTo>
                      <a:pt x="942101" y="69195"/>
                    </a:lnTo>
                    <a:lnTo>
                      <a:pt x="1073827" y="69195"/>
                    </a:lnTo>
                    <a:lnTo>
                      <a:pt x="1073827" y="108232"/>
                    </a:lnTo>
                    <a:lnTo>
                      <a:pt x="942101" y="108232"/>
                    </a:lnTo>
                    <a:lnTo>
                      <a:pt x="942101" y="129721"/>
                    </a:lnTo>
                    <a:lnTo>
                      <a:pt x="1073827" y="129721"/>
                    </a:lnTo>
                    <a:lnTo>
                      <a:pt x="1073827" y="173028"/>
                    </a:lnTo>
                    <a:lnTo>
                      <a:pt x="876300" y="173028"/>
                    </a:lnTo>
                    <a:close/>
                    <a:moveTo>
                      <a:pt x="485775" y="4399"/>
                    </a:moveTo>
                    <a:lnTo>
                      <a:pt x="559864" y="4399"/>
                    </a:lnTo>
                    <a:lnTo>
                      <a:pt x="598917" y="111172"/>
                    </a:lnTo>
                    <a:lnTo>
                      <a:pt x="638096" y="4399"/>
                    </a:lnTo>
                    <a:lnTo>
                      <a:pt x="712185" y="4399"/>
                    </a:lnTo>
                    <a:lnTo>
                      <a:pt x="751238" y="111172"/>
                    </a:lnTo>
                    <a:lnTo>
                      <a:pt x="790417" y="4399"/>
                    </a:lnTo>
                    <a:lnTo>
                      <a:pt x="864506" y="4399"/>
                    </a:lnTo>
                    <a:lnTo>
                      <a:pt x="790417" y="173028"/>
                    </a:lnTo>
                    <a:lnTo>
                      <a:pt x="712185" y="173028"/>
                    </a:lnTo>
                    <a:lnTo>
                      <a:pt x="675140" y="88714"/>
                    </a:lnTo>
                    <a:lnTo>
                      <a:pt x="638096" y="173028"/>
                    </a:lnTo>
                    <a:lnTo>
                      <a:pt x="559864" y="173028"/>
                    </a:lnTo>
                    <a:close/>
                    <a:moveTo>
                      <a:pt x="0" y="4399"/>
                    </a:moveTo>
                    <a:lnTo>
                      <a:pt x="162618" y="4399"/>
                    </a:lnTo>
                    <a:cubicBezTo>
                      <a:pt x="174365" y="4421"/>
                      <a:pt x="185069" y="7291"/>
                      <a:pt x="194728" y="13010"/>
                    </a:cubicBezTo>
                    <a:cubicBezTo>
                      <a:pt x="204387" y="18728"/>
                      <a:pt x="212086" y="26407"/>
                      <a:pt x="217824" y="36046"/>
                    </a:cubicBezTo>
                    <a:cubicBezTo>
                      <a:pt x="223562" y="45685"/>
                      <a:pt x="226424" y="56397"/>
                      <a:pt x="226410" y="68182"/>
                    </a:cubicBezTo>
                    <a:cubicBezTo>
                      <a:pt x="226424" y="79930"/>
                      <a:pt x="223562" y="90632"/>
                      <a:pt x="217824" y="100290"/>
                    </a:cubicBezTo>
                    <a:cubicBezTo>
                      <a:pt x="212086" y="109948"/>
                      <a:pt x="204387" y="117645"/>
                      <a:pt x="194728" y="123382"/>
                    </a:cubicBezTo>
                    <a:cubicBezTo>
                      <a:pt x="185069" y="129119"/>
                      <a:pt x="174365" y="131980"/>
                      <a:pt x="162618" y="131966"/>
                    </a:cubicBezTo>
                    <a:lnTo>
                      <a:pt x="65801" y="131966"/>
                    </a:lnTo>
                    <a:lnTo>
                      <a:pt x="65801" y="173028"/>
                    </a:lnTo>
                    <a:lnTo>
                      <a:pt x="0" y="173028"/>
                    </a:lnTo>
                    <a:close/>
                    <a:moveTo>
                      <a:pt x="1971675" y="4147"/>
                    </a:moveTo>
                    <a:lnTo>
                      <a:pt x="2062214" y="4147"/>
                    </a:lnTo>
                    <a:lnTo>
                      <a:pt x="2136302" y="93614"/>
                    </a:lnTo>
                    <a:lnTo>
                      <a:pt x="2136302" y="4147"/>
                    </a:lnTo>
                    <a:lnTo>
                      <a:pt x="2202229" y="4147"/>
                    </a:lnTo>
                    <a:lnTo>
                      <a:pt x="2202229" y="173028"/>
                    </a:lnTo>
                    <a:lnTo>
                      <a:pt x="2128140" y="173028"/>
                    </a:lnTo>
                    <a:lnTo>
                      <a:pt x="2037476" y="69865"/>
                    </a:lnTo>
                    <a:lnTo>
                      <a:pt x="2037476" y="173028"/>
                    </a:lnTo>
                    <a:lnTo>
                      <a:pt x="1971675" y="173028"/>
                    </a:lnTo>
                    <a:close/>
                    <a:moveTo>
                      <a:pt x="1866900" y="4147"/>
                    </a:moveTo>
                    <a:lnTo>
                      <a:pt x="1932701" y="4147"/>
                    </a:lnTo>
                    <a:lnTo>
                      <a:pt x="1932701" y="173028"/>
                    </a:lnTo>
                    <a:lnTo>
                      <a:pt x="1866900" y="173028"/>
                    </a:lnTo>
                    <a:close/>
                    <a:moveTo>
                      <a:pt x="1734527" y="3"/>
                    </a:moveTo>
                    <a:cubicBezTo>
                      <a:pt x="1750515" y="-66"/>
                      <a:pt x="1765448" y="1234"/>
                      <a:pt x="1779325" y="3903"/>
                    </a:cubicBezTo>
                    <a:cubicBezTo>
                      <a:pt x="1793202" y="6572"/>
                      <a:pt x="1805404" y="11027"/>
                      <a:pt x="1815930" y="17267"/>
                    </a:cubicBezTo>
                    <a:cubicBezTo>
                      <a:pt x="1826456" y="23506"/>
                      <a:pt x="1834686" y="31948"/>
                      <a:pt x="1840621" y="42590"/>
                    </a:cubicBezTo>
                    <a:cubicBezTo>
                      <a:pt x="1846556" y="53233"/>
                      <a:pt x="1849575" y="66493"/>
                      <a:pt x="1849678" y="82370"/>
                    </a:cubicBezTo>
                    <a:lnTo>
                      <a:pt x="1849678" y="94679"/>
                    </a:lnTo>
                    <a:cubicBezTo>
                      <a:pt x="1849634" y="110556"/>
                      <a:pt x="1846645" y="123810"/>
                      <a:pt x="1840709" y="134442"/>
                    </a:cubicBezTo>
                    <a:cubicBezTo>
                      <a:pt x="1834774" y="145074"/>
                      <a:pt x="1826529" y="153505"/>
                      <a:pt x="1815977" y="159736"/>
                    </a:cubicBezTo>
                    <a:cubicBezTo>
                      <a:pt x="1805425" y="165967"/>
                      <a:pt x="1793201" y="170420"/>
                      <a:pt x="1779307" y="173094"/>
                    </a:cubicBezTo>
                    <a:cubicBezTo>
                      <a:pt x="1765414" y="175768"/>
                      <a:pt x="1750487" y="177086"/>
                      <a:pt x="1734527" y="177047"/>
                    </a:cubicBezTo>
                    <a:cubicBezTo>
                      <a:pt x="1718536" y="177086"/>
                      <a:pt x="1703585" y="175768"/>
                      <a:pt x="1689673" y="173094"/>
                    </a:cubicBezTo>
                    <a:cubicBezTo>
                      <a:pt x="1675762" y="170420"/>
                      <a:pt x="1663527" y="165967"/>
                      <a:pt x="1652967" y="159736"/>
                    </a:cubicBezTo>
                    <a:cubicBezTo>
                      <a:pt x="1642407" y="153505"/>
                      <a:pt x="1634158" y="145074"/>
                      <a:pt x="1628221" y="134442"/>
                    </a:cubicBezTo>
                    <a:cubicBezTo>
                      <a:pt x="1622284" y="123810"/>
                      <a:pt x="1619293" y="110556"/>
                      <a:pt x="1619250" y="94679"/>
                    </a:cubicBezTo>
                    <a:lnTo>
                      <a:pt x="1619250" y="82370"/>
                    </a:lnTo>
                    <a:cubicBezTo>
                      <a:pt x="1619293" y="66463"/>
                      <a:pt x="1622284" y="53192"/>
                      <a:pt x="1628221" y="42555"/>
                    </a:cubicBezTo>
                    <a:cubicBezTo>
                      <a:pt x="1634158" y="31918"/>
                      <a:pt x="1642407" y="23489"/>
                      <a:pt x="1652967" y="17267"/>
                    </a:cubicBezTo>
                    <a:cubicBezTo>
                      <a:pt x="1663527" y="11044"/>
                      <a:pt x="1675762" y="6602"/>
                      <a:pt x="1689673" y="3938"/>
                    </a:cubicBezTo>
                    <a:cubicBezTo>
                      <a:pt x="1703585" y="1275"/>
                      <a:pt x="1718536" y="-36"/>
                      <a:pt x="1734527" y="3"/>
                    </a:cubicBezTo>
                    <a:close/>
                    <a:moveTo>
                      <a:pt x="362927" y="3"/>
                    </a:moveTo>
                    <a:cubicBezTo>
                      <a:pt x="378915" y="-66"/>
                      <a:pt x="393848" y="1234"/>
                      <a:pt x="407725" y="3903"/>
                    </a:cubicBezTo>
                    <a:cubicBezTo>
                      <a:pt x="421602" y="6572"/>
                      <a:pt x="433804" y="11027"/>
                      <a:pt x="444330" y="17267"/>
                    </a:cubicBezTo>
                    <a:cubicBezTo>
                      <a:pt x="454856" y="23506"/>
                      <a:pt x="463086" y="31948"/>
                      <a:pt x="469021" y="42590"/>
                    </a:cubicBezTo>
                    <a:cubicBezTo>
                      <a:pt x="474956" y="53233"/>
                      <a:pt x="477975" y="66493"/>
                      <a:pt x="478078" y="82370"/>
                    </a:cubicBezTo>
                    <a:lnTo>
                      <a:pt x="478078" y="94679"/>
                    </a:lnTo>
                    <a:cubicBezTo>
                      <a:pt x="478034" y="110556"/>
                      <a:pt x="475045" y="123810"/>
                      <a:pt x="469109" y="134442"/>
                    </a:cubicBezTo>
                    <a:cubicBezTo>
                      <a:pt x="463174" y="145074"/>
                      <a:pt x="454930" y="153505"/>
                      <a:pt x="444377" y="159736"/>
                    </a:cubicBezTo>
                    <a:cubicBezTo>
                      <a:pt x="433825" y="165967"/>
                      <a:pt x="421601" y="170420"/>
                      <a:pt x="407708" y="173094"/>
                    </a:cubicBezTo>
                    <a:cubicBezTo>
                      <a:pt x="393814" y="175768"/>
                      <a:pt x="378887" y="177086"/>
                      <a:pt x="362927" y="177047"/>
                    </a:cubicBezTo>
                    <a:cubicBezTo>
                      <a:pt x="346936" y="177086"/>
                      <a:pt x="331985" y="175768"/>
                      <a:pt x="318073" y="173094"/>
                    </a:cubicBezTo>
                    <a:cubicBezTo>
                      <a:pt x="304162" y="170420"/>
                      <a:pt x="291927" y="165967"/>
                      <a:pt x="281367" y="159736"/>
                    </a:cubicBezTo>
                    <a:cubicBezTo>
                      <a:pt x="270807" y="153505"/>
                      <a:pt x="262558" y="145074"/>
                      <a:pt x="256621" y="134442"/>
                    </a:cubicBezTo>
                    <a:cubicBezTo>
                      <a:pt x="250684" y="123810"/>
                      <a:pt x="247693" y="110556"/>
                      <a:pt x="247650" y="94679"/>
                    </a:cubicBezTo>
                    <a:lnTo>
                      <a:pt x="247650" y="82370"/>
                    </a:lnTo>
                    <a:cubicBezTo>
                      <a:pt x="247693" y="66463"/>
                      <a:pt x="250684" y="53192"/>
                      <a:pt x="256621" y="42555"/>
                    </a:cubicBezTo>
                    <a:cubicBezTo>
                      <a:pt x="262558" y="31918"/>
                      <a:pt x="270807" y="23489"/>
                      <a:pt x="281367" y="17267"/>
                    </a:cubicBezTo>
                    <a:cubicBezTo>
                      <a:pt x="291927" y="11044"/>
                      <a:pt x="304162" y="6602"/>
                      <a:pt x="318073" y="3938"/>
                    </a:cubicBezTo>
                    <a:cubicBezTo>
                      <a:pt x="331985" y="1275"/>
                      <a:pt x="346936" y="-36"/>
                      <a:pt x="362927" y="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C42DDA27-3FBD-43A4-927B-4FB834B527E2}"/>
                  </a:ext>
                </a:extLst>
              </p:cNvPr>
              <p:cNvSpPr/>
              <p:nvPr/>
            </p:nvSpPr>
            <p:spPr>
              <a:xfrm>
                <a:off x="3211439" y="5141781"/>
                <a:ext cx="2227996" cy="137114"/>
              </a:xfrm>
              <a:custGeom>
                <a:avLst/>
                <a:gdLst/>
                <a:ahLst/>
                <a:cxnLst/>
                <a:rect l="l" t="t" r="r" b="b"/>
                <a:pathLst>
                  <a:path w="2876997" h="177054">
                    <a:moveTo>
                      <a:pt x="2237501" y="57880"/>
                    </a:moveTo>
                    <a:lnTo>
                      <a:pt x="2237501" y="119553"/>
                    </a:lnTo>
                    <a:lnTo>
                      <a:pt x="2309580" y="119553"/>
                    </a:lnTo>
                    <a:cubicBezTo>
                      <a:pt x="2315287" y="119485"/>
                      <a:pt x="2320128" y="118074"/>
                      <a:pt x="2324105" y="115319"/>
                    </a:cubicBezTo>
                    <a:cubicBezTo>
                      <a:pt x="2328081" y="112563"/>
                      <a:pt x="2331109" y="108868"/>
                      <a:pt x="2333188" y="104232"/>
                    </a:cubicBezTo>
                    <a:cubicBezTo>
                      <a:pt x="2335267" y="99597"/>
                      <a:pt x="2336313" y="94425"/>
                      <a:pt x="2336327" y="88717"/>
                    </a:cubicBezTo>
                    <a:cubicBezTo>
                      <a:pt x="2336313" y="82969"/>
                      <a:pt x="2335267" y="77779"/>
                      <a:pt x="2333188" y="73145"/>
                    </a:cubicBezTo>
                    <a:cubicBezTo>
                      <a:pt x="2331109" y="68512"/>
                      <a:pt x="2328081" y="64826"/>
                      <a:pt x="2324105" y="62087"/>
                    </a:cubicBezTo>
                    <a:cubicBezTo>
                      <a:pt x="2320128" y="59347"/>
                      <a:pt x="2315287" y="57945"/>
                      <a:pt x="2309580" y="57880"/>
                    </a:cubicBezTo>
                    <a:close/>
                    <a:moveTo>
                      <a:pt x="639152" y="53485"/>
                    </a:moveTo>
                    <a:cubicBezTo>
                      <a:pt x="630035" y="53501"/>
                      <a:pt x="621731" y="54363"/>
                      <a:pt x="614242" y="56071"/>
                    </a:cubicBezTo>
                    <a:cubicBezTo>
                      <a:pt x="606752" y="57780"/>
                      <a:pt x="600784" y="60996"/>
                      <a:pt x="596336" y="65719"/>
                    </a:cubicBezTo>
                    <a:cubicBezTo>
                      <a:pt x="591888" y="70443"/>
                      <a:pt x="589668" y="77334"/>
                      <a:pt x="589676" y="86393"/>
                    </a:cubicBezTo>
                    <a:lnTo>
                      <a:pt x="589676" y="90538"/>
                    </a:lnTo>
                    <a:cubicBezTo>
                      <a:pt x="589668" y="99638"/>
                      <a:pt x="591888" y="106558"/>
                      <a:pt x="596336" y="111299"/>
                    </a:cubicBezTo>
                    <a:cubicBezTo>
                      <a:pt x="600784" y="116040"/>
                      <a:pt x="606752" y="119267"/>
                      <a:pt x="614242" y="120980"/>
                    </a:cubicBezTo>
                    <a:cubicBezTo>
                      <a:pt x="621731" y="122693"/>
                      <a:pt x="630035" y="123556"/>
                      <a:pt x="639152" y="123571"/>
                    </a:cubicBezTo>
                    <a:cubicBezTo>
                      <a:pt x="648228" y="123556"/>
                      <a:pt x="656502" y="122693"/>
                      <a:pt x="663974" y="120980"/>
                    </a:cubicBezTo>
                    <a:cubicBezTo>
                      <a:pt x="671445" y="119267"/>
                      <a:pt x="677403" y="116040"/>
                      <a:pt x="681847" y="111299"/>
                    </a:cubicBezTo>
                    <a:cubicBezTo>
                      <a:pt x="686291" y="106558"/>
                      <a:pt x="688509" y="99638"/>
                      <a:pt x="688502" y="90538"/>
                    </a:cubicBezTo>
                    <a:lnTo>
                      <a:pt x="688502" y="86393"/>
                    </a:lnTo>
                    <a:cubicBezTo>
                      <a:pt x="688509" y="77334"/>
                      <a:pt x="686291" y="70443"/>
                      <a:pt x="681847" y="65719"/>
                    </a:cubicBezTo>
                    <a:cubicBezTo>
                      <a:pt x="677403" y="60996"/>
                      <a:pt x="671445" y="57780"/>
                      <a:pt x="663974" y="56071"/>
                    </a:cubicBezTo>
                    <a:cubicBezTo>
                      <a:pt x="656502" y="54363"/>
                      <a:pt x="648228" y="53501"/>
                      <a:pt x="639152" y="53485"/>
                    </a:cubicBezTo>
                    <a:close/>
                    <a:moveTo>
                      <a:pt x="381977" y="53485"/>
                    </a:moveTo>
                    <a:cubicBezTo>
                      <a:pt x="372860" y="53501"/>
                      <a:pt x="364556" y="54363"/>
                      <a:pt x="357067" y="56071"/>
                    </a:cubicBezTo>
                    <a:cubicBezTo>
                      <a:pt x="349577" y="57780"/>
                      <a:pt x="343609" y="60996"/>
                      <a:pt x="339161" y="65719"/>
                    </a:cubicBezTo>
                    <a:cubicBezTo>
                      <a:pt x="334713" y="70443"/>
                      <a:pt x="332493" y="77334"/>
                      <a:pt x="332501" y="86393"/>
                    </a:cubicBezTo>
                    <a:lnTo>
                      <a:pt x="332501" y="90538"/>
                    </a:lnTo>
                    <a:cubicBezTo>
                      <a:pt x="332493" y="99638"/>
                      <a:pt x="334713" y="106558"/>
                      <a:pt x="339161" y="111299"/>
                    </a:cubicBezTo>
                    <a:cubicBezTo>
                      <a:pt x="343609" y="116040"/>
                      <a:pt x="349577" y="119267"/>
                      <a:pt x="357067" y="120980"/>
                    </a:cubicBezTo>
                    <a:cubicBezTo>
                      <a:pt x="364556" y="122693"/>
                      <a:pt x="372860" y="123556"/>
                      <a:pt x="381977" y="123571"/>
                    </a:cubicBezTo>
                    <a:cubicBezTo>
                      <a:pt x="391053" y="123556"/>
                      <a:pt x="399327" y="122693"/>
                      <a:pt x="406799" y="120980"/>
                    </a:cubicBezTo>
                    <a:cubicBezTo>
                      <a:pt x="414270" y="119267"/>
                      <a:pt x="420228" y="116040"/>
                      <a:pt x="424672" y="111299"/>
                    </a:cubicBezTo>
                    <a:cubicBezTo>
                      <a:pt x="429116" y="106558"/>
                      <a:pt x="431334" y="99638"/>
                      <a:pt x="431327" y="90538"/>
                    </a:cubicBezTo>
                    <a:lnTo>
                      <a:pt x="431327" y="86393"/>
                    </a:lnTo>
                    <a:cubicBezTo>
                      <a:pt x="431334" y="77334"/>
                      <a:pt x="429116" y="70443"/>
                      <a:pt x="424672" y="65719"/>
                    </a:cubicBezTo>
                    <a:cubicBezTo>
                      <a:pt x="420228" y="60996"/>
                      <a:pt x="414270" y="57780"/>
                      <a:pt x="406799" y="56071"/>
                    </a:cubicBezTo>
                    <a:cubicBezTo>
                      <a:pt x="399327" y="54363"/>
                      <a:pt x="391053" y="53501"/>
                      <a:pt x="381977" y="53485"/>
                    </a:cubicBezTo>
                    <a:close/>
                    <a:moveTo>
                      <a:pt x="2428875" y="4402"/>
                    </a:moveTo>
                    <a:lnTo>
                      <a:pt x="2626403" y="4402"/>
                    </a:lnTo>
                    <a:lnTo>
                      <a:pt x="2626403" y="47583"/>
                    </a:lnTo>
                    <a:lnTo>
                      <a:pt x="2494676" y="47583"/>
                    </a:lnTo>
                    <a:lnTo>
                      <a:pt x="2494676" y="69198"/>
                    </a:lnTo>
                    <a:lnTo>
                      <a:pt x="2626403" y="69198"/>
                    </a:lnTo>
                    <a:lnTo>
                      <a:pt x="2626403" y="108235"/>
                    </a:lnTo>
                    <a:lnTo>
                      <a:pt x="2494676" y="108235"/>
                    </a:lnTo>
                    <a:lnTo>
                      <a:pt x="2494676" y="129724"/>
                    </a:lnTo>
                    <a:lnTo>
                      <a:pt x="2626403" y="129724"/>
                    </a:lnTo>
                    <a:lnTo>
                      <a:pt x="2626403" y="173031"/>
                    </a:lnTo>
                    <a:lnTo>
                      <a:pt x="2428875" y="173031"/>
                    </a:lnTo>
                    <a:close/>
                    <a:moveTo>
                      <a:pt x="2171700" y="4402"/>
                    </a:moveTo>
                    <a:lnTo>
                      <a:pt x="2321886" y="4402"/>
                    </a:lnTo>
                    <a:cubicBezTo>
                      <a:pt x="2337473" y="4392"/>
                      <a:pt x="2351311" y="8177"/>
                      <a:pt x="2363400" y="15754"/>
                    </a:cubicBezTo>
                    <a:cubicBezTo>
                      <a:pt x="2375489" y="23331"/>
                      <a:pt x="2384983" y="33500"/>
                      <a:pt x="2391882" y="46261"/>
                    </a:cubicBezTo>
                    <a:cubicBezTo>
                      <a:pt x="2398781" y="59023"/>
                      <a:pt x="2402238" y="73174"/>
                      <a:pt x="2402254" y="88717"/>
                    </a:cubicBezTo>
                    <a:cubicBezTo>
                      <a:pt x="2402238" y="104180"/>
                      <a:pt x="2398781" y="118294"/>
                      <a:pt x="2391882" y="131060"/>
                    </a:cubicBezTo>
                    <a:cubicBezTo>
                      <a:pt x="2384983" y="143826"/>
                      <a:pt x="2375489" y="154013"/>
                      <a:pt x="2363400" y="161623"/>
                    </a:cubicBezTo>
                    <a:cubicBezTo>
                      <a:pt x="2351311" y="169233"/>
                      <a:pt x="2337473" y="173036"/>
                      <a:pt x="2321886" y="173031"/>
                    </a:cubicBezTo>
                    <a:lnTo>
                      <a:pt x="2171700" y="173031"/>
                    </a:lnTo>
                    <a:close/>
                    <a:moveTo>
                      <a:pt x="1266825" y="4402"/>
                    </a:moveTo>
                    <a:lnTo>
                      <a:pt x="1464353" y="4402"/>
                    </a:lnTo>
                    <a:lnTo>
                      <a:pt x="1464353" y="47583"/>
                    </a:lnTo>
                    <a:lnTo>
                      <a:pt x="1332626" y="47583"/>
                    </a:lnTo>
                    <a:lnTo>
                      <a:pt x="1332626" y="69198"/>
                    </a:lnTo>
                    <a:lnTo>
                      <a:pt x="1464353" y="69198"/>
                    </a:lnTo>
                    <a:lnTo>
                      <a:pt x="1464353" y="108235"/>
                    </a:lnTo>
                    <a:lnTo>
                      <a:pt x="1332626" y="108235"/>
                    </a:lnTo>
                    <a:lnTo>
                      <a:pt x="1332626" y="129724"/>
                    </a:lnTo>
                    <a:lnTo>
                      <a:pt x="1464353" y="129724"/>
                    </a:lnTo>
                    <a:lnTo>
                      <a:pt x="1464353" y="173031"/>
                    </a:lnTo>
                    <a:lnTo>
                      <a:pt x="1266825" y="173031"/>
                    </a:lnTo>
                    <a:close/>
                    <a:moveTo>
                      <a:pt x="2066925" y="4150"/>
                    </a:moveTo>
                    <a:lnTo>
                      <a:pt x="2132726" y="4150"/>
                    </a:lnTo>
                    <a:lnTo>
                      <a:pt x="2132726" y="173031"/>
                    </a:lnTo>
                    <a:lnTo>
                      <a:pt x="2066925" y="173031"/>
                    </a:lnTo>
                    <a:close/>
                    <a:moveTo>
                      <a:pt x="1838325" y="4150"/>
                    </a:moveTo>
                    <a:lnTo>
                      <a:pt x="1904126" y="4150"/>
                    </a:lnTo>
                    <a:lnTo>
                      <a:pt x="1904126" y="119553"/>
                    </a:lnTo>
                    <a:lnTo>
                      <a:pt x="2035853" y="119553"/>
                    </a:lnTo>
                    <a:lnTo>
                      <a:pt x="2035853" y="173031"/>
                    </a:lnTo>
                    <a:lnTo>
                      <a:pt x="1838325" y="173031"/>
                    </a:lnTo>
                    <a:close/>
                    <a:moveTo>
                      <a:pt x="1047750" y="4150"/>
                    </a:moveTo>
                    <a:lnTo>
                      <a:pt x="1113551" y="4150"/>
                    </a:lnTo>
                    <a:lnTo>
                      <a:pt x="1113551" y="119553"/>
                    </a:lnTo>
                    <a:lnTo>
                      <a:pt x="1245278" y="119553"/>
                    </a:lnTo>
                    <a:lnTo>
                      <a:pt x="1245278" y="173031"/>
                    </a:lnTo>
                    <a:lnTo>
                      <a:pt x="1047750" y="173031"/>
                    </a:lnTo>
                    <a:close/>
                    <a:moveTo>
                      <a:pt x="2762473" y="6"/>
                    </a:moveTo>
                    <a:cubicBezTo>
                      <a:pt x="2777345" y="-3"/>
                      <a:pt x="2791333" y="691"/>
                      <a:pt x="2804437" y="2088"/>
                    </a:cubicBezTo>
                    <a:cubicBezTo>
                      <a:pt x="2817540" y="3485"/>
                      <a:pt x="2829248" y="6207"/>
                      <a:pt x="2839560" y="10254"/>
                    </a:cubicBezTo>
                    <a:cubicBezTo>
                      <a:pt x="2849872" y="14301"/>
                      <a:pt x="2858275" y="20295"/>
                      <a:pt x="2864771" y="28235"/>
                    </a:cubicBezTo>
                    <a:cubicBezTo>
                      <a:pt x="2871266" y="36176"/>
                      <a:pt x="2875342" y="46686"/>
                      <a:pt x="2876997" y="59764"/>
                    </a:cubicBezTo>
                    <a:lnTo>
                      <a:pt x="2808057" y="59764"/>
                    </a:lnTo>
                    <a:cubicBezTo>
                      <a:pt x="2804148" y="53257"/>
                      <a:pt x="2798183" y="48852"/>
                      <a:pt x="2790162" y="46550"/>
                    </a:cubicBezTo>
                    <a:cubicBezTo>
                      <a:pt x="2782141" y="44248"/>
                      <a:pt x="2772912" y="43169"/>
                      <a:pt x="2762473" y="43314"/>
                    </a:cubicBezTo>
                    <a:cubicBezTo>
                      <a:pt x="2755467" y="43268"/>
                      <a:pt x="2748495" y="43694"/>
                      <a:pt x="2741558" y="44593"/>
                    </a:cubicBezTo>
                    <a:cubicBezTo>
                      <a:pt x="2734622" y="45492"/>
                      <a:pt x="2728822" y="47137"/>
                      <a:pt x="2724160" y="49528"/>
                    </a:cubicBezTo>
                    <a:cubicBezTo>
                      <a:pt x="2719497" y="51920"/>
                      <a:pt x="2717074" y="55331"/>
                      <a:pt x="2716890" y="59764"/>
                    </a:cubicBezTo>
                    <a:cubicBezTo>
                      <a:pt x="2716979" y="62196"/>
                      <a:pt x="2719076" y="64040"/>
                      <a:pt x="2723178" y="65293"/>
                    </a:cubicBezTo>
                    <a:cubicBezTo>
                      <a:pt x="2727281" y="66547"/>
                      <a:pt x="2732856" y="67459"/>
                      <a:pt x="2739903" y="68028"/>
                    </a:cubicBezTo>
                    <a:cubicBezTo>
                      <a:pt x="2746950" y="68597"/>
                      <a:pt x="2754934" y="69071"/>
                      <a:pt x="2763855" y="69449"/>
                    </a:cubicBezTo>
                    <a:cubicBezTo>
                      <a:pt x="2773386" y="69875"/>
                      <a:pt x="2783340" y="70489"/>
                      <a:pt x="2793716" y="71291"/>
                    </a:cubicBezTo>
                    <a:cubicBezTo>
                      <a:pt x="2804092" y="72092"/>
                      <a:pt x="2814206" y="73387"/>
                      <a:pt x="2824060" y="75176"/>
                    </a:cubicBezTo>
                    <a:cubicBezTo>
                      <a:pt x="2833913" y="76964"/>
                      <a:pt x="2842822" y="79551"/>
                      <a:pt x="2850787" y="82937"/>
                    </a:cubicBezTo>
                    <a:cubicBezTo>
                      <a:pt x="2858752" y="86323"/>
                      <a:pt x="2865089" y="90813"/>
                      <a:pt x="2869799" y="96407"/>
                    </a:cubicBezTo>
                    <a:cubicBezTo>
                      <a:pt x="2874509" y="102001"/>
                      <a:pt x="2876908" y="109005"/>
                      <a:pt x="2876997" y="117418"/>
                    </a:cubicBezTo>
                    <a:cubicBezTo>
                      <a:pt x="2876863" y="129404"/>
                      <a:pt x="2873677" y="139289"/>
                      <a:pt x="2867437" y="147073"/>
                    </a:cubicBezTo>
                    <a:cubicBezTo>
                      <a:pt x="2861198" y="154857"/>
                      <a:pt x="2852706" y="160937"/>
                      <a:pt x="2841962" y="165312"/>
                    </a:cubicBezTo>
                    <a:cubicBezTo>
                      <a:pt x="2831217" y="169687"/>
                      <a:pt x="2819021" y="172753"/>
                      <a:pt x="2805373" y="174511"/>
                    </a:cubicBezTo>
                    <a:cubicBezTo>
                      <a:pt x="2791724" y="176270"/>
                      <a:pt x="2777425" y="177116"/>
                      <a:pt x="2762473" y="177050"/>
                    </a:cubicBezTo>
                    <a:cubicBezTo>
                      <a:pt x="2747602" y="177118"/>
                      <a:pt x="2733614" y="176448"/>
                      <a:pt x="2720510" y="175041"/>
                    </a:cubicBezTo>
                    <a:cubicBezTo>
                      <a:pt x="2707406" y="173634"/>
                      <a:pt x="2695698" y="170893"/>
                      <a:pt x="2685387" y="166818"/>
                    </a:cubicBezTo>
                    <a:cubicBezTo>
                      <a:pt x="2675075" y="162743"/>
                      <a:pt x="2666671" y="156738"/>
                      <a:pt x="2660176" y="148803"/>
                    </a:cubicBezTo>
                    <a:cubicBezTo>
                      <a:pt x="2653680" y="140868"/>
                      <a:pt x="2649605" y="130406"/>
                      <a:pt x="2647950" y="117418"/>
                    </a:cubicBezTo>
                    <a:lnTo>
                      <a:pt x="2716890" y="117418"/>
                    </a:lnTo>
                    <a:cubicBezTo>
                      <a:pt x="2720799" y="123815"/>
                      <a:pt x="2726763" y="128188"/>
                      <a:pt x="2734784" y="130537"/>
                    </a:cubicBezTo>
                    <a:cubicBezTo>
                      <a:pt x="2742805" y="132886"/>
                      <a:pt x="2752035" y="133997"/>
                      <a:pt x="2762473" y="133868"/>
                    </a:cubicBezTo>
                    <a:cubicBezTo>
                      <a:pt x="2769480" y="133907"/>
                      <a:pt x="2776452" y="133452"/>
                      <a:pt x="2783388" y="132505"/>
                    </a:cubicBezTo>
                    <a:cubicBezTo>
                      <a:pt x="2790325" y="131557"/>
                      <a:pt x="2796125" y="129885"/>
                      <a:pt x="2800787" y="127486"/>
                    </a:cubicBezTo>
                    <a:cubicBezTo>
                      <a:pt x="2805450" y="125088"/>
                      <a:pt x="2807873" y="121732"/>
                      <a:pt x="2808057" y="117418"/>
                    </a:cubicBezTo>
                    <a:cubicBezTo>
                      <a:pt x="2807968" y="114984"/>
                      <a:pt x="2805872" y="113130"/>
                      <a:pt x="2801769" y="111856"/>
                    </a:cubicBezTo>
                    <a:cubicBezTo>
                      <a:pt x="2797666" y="110582"/>
                      <a:pt x="2792091" y="109650"/>
                      <a:pt x="2785044" y="109061"/>
                    </a:cubicBezTo>
                    <a:cubicBezTo>
                      <a:pt x="2777997" y="108472"/>
                      <a:pt x="2770013" y="107987"/>
                      <a:pt x="2761092" y="107607"/>
                    </a:cubicBezTo>
                    <a:cubicBezTo>
                      <a:pt x="2751560" y="107181"/>
                      <a:pt x="2741606" y="106568"/>
                      <a:pt x="2731231" y="105767"/>
                    </a:cubicBezTo>
                    <a:cubicBezTo>
                      <a:pt x="2720855" y="104966"/>
                      <a:pt x="2710741" y="103673"/>
                      <a:pt x="2700887" y="101888"/>
                    </a:cubicBezTo>
                    <a:cubicBezTo>
                      <a:pt x="2691034" y="100104"/>
                      <a:pt x="2682125" y="97523"/>
                      <a:pt x="2674160" y="94146"/>
                    </a:cubicBezTo>
                    <a:cubicBezTo>
                      <a:pt x="2666195" y="90769"/>
                      <a:pt x="2659858" y="86292"/>
                      <a:pt x="2655148" y="80714"/>
                    </a:cubicBezTo>
                    <a:cubicBezTo>
                      <a:pt x="2650438" y="75135"/>
                      <a:pt x="2648039" y="68152"/>
                      <a:pt x="2647950" y="59764"/>
                    </a:cubicBezTo>
                    <a:cubicBezTo>
                      <a:pt x="2648084" y="47777"/>
                      <a:pt x="2651270" y="37886"/>
                      <a:pt x="2657510" y="30089"/>
                    </a:cubicBezTo>
                    <a:cubicBezTo>
                      <a:pt x="2663749" y="22293"/>
                      <a:pt x="2672241" y="16199"/>
                      <a:pt x="2682985" y="11807"/>
                    </a:cubicBezTo>
                    <a:cubicBezTo>
                      <a:pt x="2693730" y="7416"/>
                      <a:pt x="2705926" y="4335"/>
                      <a:pt x="2719574" y="2564"/>
                    </a:cubicBezTo>
                    <a:cubicBezTo>
                      <a:pt x="2733223" y="794"/>
                      <a:pt x="2747522" y="-59"/>
                      <a:pt x="2762473" y="6"/>
                    </a:cubicBezTo>
                    <a:close/>
                    <a:moveTo>
                      <a:pt x="1695673" y="6"/>
                    </a:moveTo>
                    <a:cubicBezTo>
                      <a:pt x="1710545" y="-3"/>
                      <a:pt x="1724533" y="691"/>
                      <a:pt x="1737636" y="2088"/>
                    </a:cubicBezTo>
                    <a:cubicBezTo>
                      <a:pt x="1750740" y="3485"/>
                      <a:pt x="1762448" y="6207"/>
                      <a:pt x="1772760" y="10254"/>
                    </a:cubicBezTo>
                    <a:cubicBezTo>
                      <a:pt x="1783072" y="14301"/>
                      <a:pt x="1791475" y="20295"/>
                      <a:pt x="1797971" y="28235"/>
                    </a:cubicBezTo>
                    <a:cubicBezTo>
                      <a:pt x="1804466" y="36176"/>
                      <a:pt x="1808542" y="46686"/>
                      <a:pt x="1810197" y="59764"/>
                    </a:cubicBezTo>
                    <a:lnTo>
                      <a:pt x="1741257" y="59764"/>
                    </a:lnTo>
                    <a:cubicBezTo>
                      <a:pt x="1737348" y="53257"/>
                      <a:pt x="1731383" y="48852"/>
                      <a:pt x="1723362" y="46550"/>
                    </a:cubicBezTo>
                    <a:cubicBezTo>
                      <a:pt x="1715341" y="44248"/>
                      <a:pt x="1706112" y="43169"/>
                      <a:pt x="1695673" y="43314"/>
                    </a:cubicBezTo>
                    <a:cubicBezTo>
                      <a:pt x="1688667" y="43268"/>
                      <a:pt x="1681695" y="43694"/>
                      <a:pt x="1674758" y="44593"/>
                    </a:cubicBezTo>
                    <a:cubicBezTo>
                      <a:pt x="1667822" y="45492"/>
                      <a:pt x="1662022" y="47137"/>
                      <a:pt x="1657359" y="49528"/>
                    </a:cubicBezTo>
                    <a:cubicBezTo>
                      <a:pt x="1652697" y="51920"/>
                      <a:pt x="1650274" y="55331"/>
                      <a:pt x="1650090" y="59764"/>
                    </a:cubicBezTo>
                    <a:cubicBezTo>
                      <a:pt x="1650179" y="62196"/>
                      <a:pt x="1652275" y="64040"/>
                      <a:pt x="1656378" y="65293"/>
                    </a:cubicBezTo>
                    <a:cubicBezTo>
                      <a:pt x="1660481" y="66547"/>
                      <a:pt x="1666056" y="67459"/>
                      <a:pt x="1673103" y="68028"/>
                    </a:cubicBezTo>
                    <a:cubicBezTo>
                      <a:pt x="1680150" y="68597"/>
                      <a:pt x="1688134" y="69071"/>
                      <a:pt x="1697055" y="69449"/>
                    </a:cubicBezTo>
                    <a:cubicBezTo>
                      <a:pt x="1706587" y="69875"/>
                      <a:pt x="1716540" y="70489"/>
                      <a:pt x="1726916" y="71291"/>
                    </a:cubicBezTo>
                    <a:cubicBezTo>
                      <a:pt x="1737292" y="72092"/>
                      <a:pt x="1747406" y="73387"/>
                      <a:pt x="1757260" y="75176"/>
                    </a:cubicBezTo>
                    <a:cubicBezTo>
                      <a:pt x="1767113" y="76964"/>
                      <a:pt x="1776022" y="79551"/>
                      <a:pt x="1783987" y="82937"/>
                    </a:cubicBezTo>
                    <a:cubicBezTo>
                      <a:pt x="1791952" y="86323"/>
                      <a:pt x="1798289" y="90813"/>
                      <a:pt x="1802999" y="96407"/>
                    </a:cubicBezTo>
                    <a:cubicBezTo>
                      <a:pt x="1807708" y="102001"/>
                      <a:pt x="1810108" y="109005"/>
                      <a:pt x="1810197" y="117418"/>
                    </a:cubicBezTo>
                    <a:cubicBezTo>
                      <a:pt x="1810063" y="129404"/>
                      <a:pt x="1806877" y="139289"/>
                      <a:pt x="1800637" y="147073"/>
                    </a:cubicBezTo>
                    <a:cubicBezTo>
                      <a:pt x="1794398" y="154857"/>
                      <a:pt x="1785906" y="160937"/>
                      <a:pt x="1775161" y="165312"/>
                    </a:cubicBezTo>
                    <a:cubicBezTo>
                      <a:pt x="1764417" y="169687"/>
                      <a:pt x="1752221" y="172753"/>
                      <a:pt x="1738572" y="174511"/>
                    </a:cubicBezTo>
                    <a:cubicBezTo>
                      <a:pt x="1724924" y="176270"/>
                      <a:pt x="1710624" y="177116"/>
                      <a:pt x="1695673" y="177050"/>
                    </a:cubicBezTo>
                    <a:cubicBezTo>
                      <a:pt x="1680802" y="177118"/>
                      <a:pt x="1666814" y="176448"/>
                      <a:pt x="1653710" y="175041"/>
                    </a:cubicBezTo>
                    <a:cubicBezTo>
                      <a:pt x="1640606" y="173634"/>
                      <a:pt x="1628899" y="170893"/>
                      <a:pt x="1618587" y="166818"/>
                    </a:cubicBezTo>
                    <a:cubicBezTo>
                      <a:pt x="1608275" y="162743"/>
                      <a:pt x="1599871" y="156738"/>
                      <a:pt x="1593376" y="148803"/>
                    </a:cubicBezTo>
                    <a:cubicBezTo>
                      <a:pt x="1586880" y="140868"/>
                      <a:pt x="1582805" y="130406"/>
                      <a:pt x="1581150" y="117418"/>
                    </a:cubicBezTo>
                    <a:lnTo>
                      <a:pt x="1650090" y="117418"/>
                    </a:lnTo>
                    <a:cubicBezTo>
                      <a:pt x="1653999" y="123815"/>
                      <a:pt x="1659963" y="128188"/>
                      <a:pt x="1667984" y="130537"/>
                    </a:cubicBezTo>
                    <a:cubicBezTo>
                      <a:pt x="1676005" y="132886"/>
                      <a:pt x="1685235" y="133997"/>
                      <a:pt x="1695673" y="133868"/>
                    </a:cubicBezTo>
                    <a:cubicBezTo>
                      <a:pt x="1702680" y="133907"/>
                      <a:pt x="1709652" y="133452"/>
                      <a:pt x="1716588" y="132505"/>
                    </a:cubicBezTo>
                    <a:cubicBezTo>
                      <a:pt x="1723525" y="131557"/>
                      <a:pt x="1729325" y="129885"/>
                      <a:pt x="1733987" y="127486"/>
                    </a:cubicBezTo>
                    <a:cubicBezTo>
                      <a:pt x="1738650" y="125088"/>
                      <a:pt x="1741073" y="121732"/>
                      <a:pt x="1741257" y="117418"/>
                    </a:cubicBezTo>
                    <a:cubicBezTo>
                      <a:pt x="1741167" y="114984"/>
                      <a:pt x="1739071" y="113130"/>
                      <a:pt x="1734969" y="111856"/>
                    </a:cubicBezTo>
                    <a:cubicBezTo>
                      <a:pt x="1730866" y="110582"/>
                      <a:pt x="1725291" y="109650"/>
                      <a:pt x="1718244" y="109061"/>
                    </a:cubicBezTo>
                    <a:cubicBezTo>
                      <a:pt x="1711197" y="108472"/>
                      <a:pt x="1703213" y="107987"/>
                      <a:pt x="1694292" y="107607"/>
                    </a:cubicBezTo>
                    <a:cubicBezTo>
                      <a:pt x="1684760" y="107181"/>
                      <a:pt x="1674806" y="106568"/>
                      <a:pt x="1664431" y="105767"/>
                    </a:cubicBezTo>
                    <a:cubicBezTo>
                      <a:pt x="1654055" y="104966"/>
                      <a:pt x="1643940" y="103673"/>
                      <a:pt x="1634087" y="101888"/>
                    </a:cubicBezTo>
                    <a:cubicBezTo>
                      <a:pt x="1624234" y="100104"/>
                      <a:pt x="1615324" y="97523"/>
                      <a:pt x="1607360" y="94146"/>
                    </a:cubicBezTo>
                    <a:cubicBezTo>
                      <a:pt x="1599395" y="90769"/>
                      <a:pt x="1593058" y="86292"/>
                      <a:pt x="1588348" y="80714"/>
                    </a:cubicBezTo>
                    <a:cubicBezTo>
                      <a:pt x="1583638" y="75135"/>
                      <a:pt x="1581239" y="68152"/>
                      <a:pt x="1581150" y="59764"/>
                    </a:cubicBezTo>
                    <a:cubicBezTo>
                      <a:pt x="1581284" y="47777"/>
                      <a:pt x="1584470" y="37886"/>
                      <a:pt x="1590709" y="30089"/>
                    </a:cubicBezTo>
                    <a:cubicBezTo>
                      <a:pt x="1596949" y="22293"/>
                      <a:pt x="1605441" y="16199"/>
                      <a:pt x="1616185" y="11807"/>
                    </a:cubicBezTo>
                    <a:cubicBezTo>
                      <a:pt x="1626930" y="7416"/>
                      <a:pt x="1639126" y="4335"/>
                      <a:pt x="1652774" y="2564"/>
                    </a:cubicBezTo>
                    <a:cubicBezTo>
                      <a:pt x="1666423" y="794"/>
                      <a:pt x="1680722" y="-59"/>
                      <a:pt x="1695673" y="6"/>
                    </a:cubicBezTo>
                    <a:close/>
                    <a:moveTo>
                      <a:pt x="896327" y="6"/>
                    </a:moveTo>
                    <a:cubicBezTo>
                      <a:pt x="916021" y="-118"/>
                      <a:pt x="934006" y="1902"/>
                      <a:pt x="950282" y="6065"/>
                    </a:cubicBezTo>
                    <a:cubicBezTo>
                      <a:pt x="966558" y="10228"/>
                      <a:pt x="979994" y="17280"/>
                      <a:pt x="990591" y="27219"/>
                    </a:cubicBezTo>
                    <a:cubicBezTo>
                      <a:pt x="1001188" y="37159"/>
                      <a:pt x="1007816" y="50730"/>
                      <a:pt x="1010473" y="67935"/>
                    </a:cubicBezTo>
                    <a:lnTo>
                      <a:pt x="940529" y="67935"/>
                    </a:lnTo>
                    <a:cubicBezTo>
                      <a:pt x="938454" y="65110"/>
                      <a:pt x="935917" y="62749"/>
                      <a:pt x="932916" y="60851"/>
                    </a:cubicBezTo>
                    <a:cubicBezTo>
                      <a:pt x="929915" y="58954"/>
                      <a:pt x="926467" y="57503"/>
                      <a:pt x="922572" y="56501"/>
                    </a:cubicBezTo>
                    <a:cubicBezTo>
                      <a:pt x="914765" y="54490"/>
                      <a:pt x="906017" y="53485"/>
                      <a:pt x="896327" y="53485"/>
                    </a:cubicBezTo>
                    <a:cubicBezTo>
                      <a:pt x="887210" y="53501"/>
                      <a:pt x="878906" y="54363"/>
                      <a:pt x="871417" y="56072"/>
                    </a:cubicBezTo>
                    <a:cubicBezTo>
                      <a:pt x="863927" y="57782"/>
                      <a:pt x="857959" y="60998"/>
                      <a:pt x="853511" y="65722"/>
                    </a:cubicBezTo>
                    <a:cubicBezTo>
                      <a:pt x="849063" y="70446"/>
                      <a:pt x="846843" y="77338"/>
                      <a:pt x="846851" y="86398"/>
                    </a:cubicBezTo>
                    <a:lnTo>
                      <a:pt x="846851" y="90540"/>
                    </a:lnTo>
                    <a:cubicBezTo>
                      <a:pt x="846843" y="99676"/>
                      <a:pt x="849063" y="106603"/>
                      <a:pt x="853511" y="111321"/>
                    </a:cubicBezTo>
                    <a:cubicBezTo>
                      <a:pt x="857959" y="116039"/>
                      <a:pt x="863927" y="119237"/>
                      <a:pt x="871417" y="120914"/>
                    </a:cubicBezTo>
                    <a:cubicBezTo>
                      <a:pt x="878906" y="122590"/>
                      <a:pt x="887210" y="123434"/>
                      <a:pt x="896327" y="123445"/>
                    </a:cubicBezTo>
                    <a:cubicBezTo>
                      <a:pt x="909266" y="123650"/>
                      <a:pt x="920024" y="122864"/>
                      <a:pt x="928599" y="121088"/>
                    </a:cubicBezTo>
                    <a:cubicBezTo>
                      <a:pt x="937175" y="119313"/>
                      <a:pt x="943914" y="115321"/>
                      <a:pt x="948817" y="109114"/>
                    </a:cubicBezTo>
                    <a:lnTo>
                      <a:pt x="895825" y="109114"/>
                    </a:lnTo>
                    <a:lnTo>
                      <a:pt x="895825" y="80248"/>
                    </a:lnTo>
                    <a:lnTo>
                      <a:pt x="1010473" y="80248"/>
                    </a:lnTo>
                    <a:lnTo>
                      <a:pt x="1010473" y="177050"/>
                    </a:lnTo>
                    <a:lnTo>
                      <a:pt x="977573" y="177050"/>
                    </a:lnTo>
                    <a:lnTo>
                      <a:pt x="974308" y="150812"/>
                    </a:lnTo>
                    <a:cubicBezTo>
                      <a:pt x="967709" y="157223"/>
                      <a:pt x="960188" y="162354"/>
                      <a:pt x="951747" y="166207"/>
                    </a:cubicBezTo>
                    <a:cubicBezTo>
                      <a:pt x="943305" y="170060"/>
                      <a:pt x="934362" y="172839"/>
                      <a:pt x="924916" y="174544"/>
                    </a:cubicBezTo>
                    <a:cubicBezTo>
                      <a:pt x="915470" y="176248"/>
                      <a:pt x="905940" y="177084"/>
                      <a:pt x="896327" y="177050"/>
                    </a:cubicBezTo>
                    <a:cubicBezTo>
                      <a:pt x="880336" y="177058"/>
                      <a:pt x="865385" y="175723"/>
                      <a:pt x="851473" y="173044"/>
                    </a:cubicBezTo>
                    <a:cubicBezTo>
                      <a:pt x="837562" y="170365"/>
                      <a:pt x="825327" y="165914"/>
                      <a:pt x="814767" y="159692"/>
                    </a:cubicBezTo>
                    <a:cubicBezTo>
                      <a:pt x="804207" y="153470"/>
                      <a:pt x="795958" y="145048"/>
                      <a:pt x="790021" y="134427"/>
                    </a:cubicBezTo>
                    <a:cubicBezTo>
                      <a:pt x="784084" y="123806"/>
                      <a:pt x="781093" y="110557"/>
                      <a:pt x="781050" y="94681"/>
                    </a:cubicBezTo>
                    <a:lnTo>
                      <a:pt x="781050" y="82382"/>
                    </a:lnTo>
                    <a:cubicBezTo>
                      <a:pt x="781093" y="66473"/>
                      <a:pt x="784084" y="53199"/>
                      <a:pt x="790021" y="42561"/>
                    </a:cubicBezTo>
                    <a:cubicBezTo>
                      <a:pt x="795958" y="31924"/>
                      <a:pt x="804207" y="23493"/>
                      <a:pt x="814767" y="17271"/>
                    </a:cubicBezTo>
                    <a:cubicBezTo>
                      <a:pt x="825327" y="11048"/>
                      <a:pt x="837562" y="6605"/>
                      <a:pt x="851473" y="3942"/>
                    </a:cubicBezTo>
                    <a:cubicBezTo>
                      <a:pt x="865385" y="1278"/>
                      <a:pt x="880336" y="-34"/>
                      <a:pt x="896327" y="6"/>
                    </a:cubicBezTo>
                    <a:close/>
                    <a:moveTo>
                      <a:pt x="639152" y="6"/>
                    </a:moveTo>
                    <a:cubicBezTo>
                      <a:pt x="655140" y="-63"/>
                      <a:pt x="670073" y="1237"/>
                      <a:pt x="683950" y="3906"/>
                    </a:cubicBezTo>
                    <a:cubicBezTo>
                      <a:pt x="697827" y="6575"/>
                      <a:pt x="710029" y="11030"/>
                      <a:pt x="720555" y="17270"/>
                    </a:cubicBezTo>
                    <a:cubicBezTo>
                      <a:pt x="731081" y="23509"/>
                      <a:pt x="739311" y="31951"/>
                      <a:pt x="745246" y="42593"/>
                    </a:cubicBezTo>
                    <a:cubicBezTo>
                      <a:pt x="751181" y="53236"/>
                      <a:pt x="754200" y="66496"/>
                      <a:pt x="754303" y="82373"/>
                    </a:cubicBezTo>
                    <a:lnTo>
                      <a:pt x="754303" y="94682"/>
                    </a:lnTo>
                    <a:cubicBezTo>
                      <a:pt x="754259" y="110559"/>
                      <a:pt x="751270" y="123813"/>
                      <a:pt x="745334" y="134445"/>
                    </a:cubicBezTo>
                    <a:cubicBezTo>
                      <a:pt x="739399" y="145077"/>
                      <a:pt x="731155" y="153508"/>
                      <a:pt x="720602" y="159739"/>
                    </a:cubicBezTo>
                    <a:cubicBezTo>
                      <a:pt x="710050" y="165970"/>
                      <a:pt x="697827" y="170423"/>
                      <a:pt x="683933" y="173097"/>
                    </a:cubicBezTo>
                    <a:cubicBezTo>
                      <a:pt x="670039" y="175771"/>
                      <a:pt x="655112" y="177089"/>
                      <a:pt x="639152" y="177050"/>
                    </a:cubicBezTo>
                    <a:cubicBezTo>
                      <a:pt x="623161" y="177089"/>
                      <a:pt x="608210" y="175771"/>
                      <a:pt x="594299" y="173097"/>
                    </a:cubicBezTo>
                    <a:cubicBezTo>
                      <a:pt x="580387" y="170423"/>
                      <a:pt x="568152" y="165970"/>
                      <a:pt x="557592" y="159739"/>
                    </a:cubicBezTo>
                    <a:cubicBezTo>
                      <a:pt x="547032" y="153508"/>
                      <a:pt x="538783" y="145077"/>
                      <a:pt x="532846" y="134445"/>
                    </a:cubicBezTo>
                    <a:cubicBezTo>
                      <a:pt x="526909" y="123813"/>
                      <a:pt x="523918" y="110559"/>
                      <a:pt x="523875" y="94682"/>
                    </a:cubicBezTo>
                    <a:lnTo>
                      <a:pt x="523875" y="82373"/>
                    </a:lnTo>
                    <a:cubicBezTo>
                      <a:pt x="523918" y="66466"/>
                      <a:pt x="526909" y="53195"/>
                      <a:pt x="532846" y="42558"/>
                    </a:cubicBezTo>
                    <a:cubicBezTo>
                      <a:pt x="538783" y="31921"/>
                      <a:pt x="547032" y="23492"/>
                      <a:pt x="557592" y="17270"/>
                    </a:cubicBezTo>
                    <a:cubicBezTo>
                      <a:pt x="568152" y="11047"/>
                      <a:pt x="580387" y="6605"/>
                      <a:pt x="594299" y="3941"/>
                    </a:cubicBezTo>
                    <a:cubicBezTo>
                      <a:pt x="608210" y="1278"/>
                      <a:pt x="623161" y="-33"/>
                      <a:pt x="639152" y="6"/>
                    </a:cubicBezTo>
                    <a:close/>
                    <a:moveTo>
                      <a:pt x="381977" y="6"/>
                    </a:moveTo>
                    <a:cubicBezTo>
                      <a:pt x="397965" y="-63"/>
                      <a:pt x="412898" y="1237"/>
                      <a:pt x="426775" y="3906"/>
                    </a:cubicBezTo>
                    <a:cubicBezTo>
                      <a:pt x="440652" y="6575"/>
                      <a:pt x="452854" y="11030"/>
                      <a:pt x="463380" y="17270"/>
                    </a:cubicBezTo>
                    <a:cubicBezTo>
                      <a:pt x="473906" y="23509"/>
                      <a:pt x="482136" y="31951"/>
                      <a:pt x="488071" y="42593"/>
                    </a:cubicBezTo>
                    <a:cubicBezTo>
                      <a:pt x="494006" y="53236"/>
                      <a:pt x="497025" y="66496"/>
                      <a:pt x="497128" y="82373"/>
                    </a:cubicBezTo>
                    <a:lnTo>
                      <a:pt x="497128" y="94682"/>
                    </a:lnTo>
                    <a:cubicBezTo>
                      <a:pt x="497084" y="110559"/>
                      <a:pt x="494095" y="123813"/>
                      <a:pt x="488159" y="134445"/>
                    </a:cubicBezTo>
                    <a:cubicBezTo>
                      <a:pt x="482224" y="145077"/>
                      <a:pt x="473980" y="153508"/>
                      <a:pt x="463427" y="159739"/>
                    </a:cubicBezTo>
                    <a:cubicBezTo>
                      <a:pt x="452875" y="165970"/>
                      <a:pt x="440652" y="170423"/>
                      <a:pt x="426758" y="173097"/>
                    </a:cubicBezTo>
                    <a:cubicBezTo>
                      <a:pt x="412864" y="175771"/>
                      <a:pt x="397937" y="177089"/>
                      <a:pt x="381977" y="177050"/>
                    </a:cubicBezTo>
                    <a:cubicBezTo>
                      <a:pt x="365986" y="177089"/>
                      <a:pt x="351035" y="175771"/>
                      <a:pt x="337123" y="173097"/>
                    </a:cubicBezTo>
                    <a:cubicBezTo>
                      <a:pt x="323212" y="170423"/>
                      <a:pt x="310977" y="165970"/>
                      <a:pt x="300417" y="159739"/>
                    </a:cubicBezTo>
                    <a:cubicBezTo>
                      <a:pt x="289857" y="153508"/>
                      <a:pt x="281608" y="145077"/>
                      <a:pt x="275671" y="134445"/>
                    </a:cubicBezTo>
                    <a:cubicBezTo>
                      <a:pt x="269734" y="123813"/>
                      <a:pt x="266743" y="110559"/>
                      <a:pt x="266700" y="94682"/>
                    </a:cubicBezTo>
                    <a:lnTo>
                      <a:pt x="266700" y="82373"/>
                    </a:lnTo>
                    <a:cubicBezTo>
                      <a:pt x="266743" y="66466"/>
                      <a:pt x="269734" y="53195"/>
                      <a:pt x="275671" y="42558"/>
                    </a:cubicBezTo>
                    <a:cubicBezTo>
                      <a:pt x="281608" y="31921"/>
                      <a:pt x="289857" y="23492"/>
                      <a:pt x="300417" y="17270"/>
                    </a:cubicBezTo>
                    <a:cubicBezTo>
                      <a:pt x="310977" y="11047"/>
                      <a:pt x="323212" y="6605"/>
                      <a:pt x="337123" y="3941"/>
                    </a:cubicBezTo>
                    <a:cubicBezTo>
                      <a:pt x="351035" y="1278"/>
                      <a:pt x="365986" y="-33"/>
                      <a:pt x="381977" y="6"/>
                    </a:cubicBezTo>
                    <a:close/>
                    <a:moveTo>
                      <a:pt x="115277" y="6"/>
                    </a:moveTo>
                    <a:cubicBezTo>
                      <a:pt x="134971" y="-118"/>
                      <a:pt x="152956" y="1902"/>
                      <a:pt x="169232" y="6065"/>
                    </a:cubicBezTo>
                    <a:cubicBezTo>
                      <a:pt x="185507" y="10228"/>
                      <a:pt x="198944" y="17280"/>
                      <a:pt x="209541" y="27219"/>
                    </a:cubicBezTo>
                    <a:cubicBezTo>
                      <a:pt x="220138" y="37159"/>
                      <a:pt x="226765" y="50730"/>
                      <a:pt x="229423" y="67935"/>
                    </a:cubicBezTo>
                    <a:lnTo>
                      <a:pt x="159479" y="67935"/>
                    </a:lnTo>
                    <a:cubicBezTo>
                      <a:pt x="157404" y="65110"/>
                      <a:pt x="154867" y="62749"/>
                      <a:pt x="151866" y="60851"/>
                    </a:cubicBezTo>
                    <a:cubicBezTo>
                      <a:pt x="148865" y="58954"/>
                      <a:pt x="145417" y="57503"/>
                      <a:pt x="141522" y="56501"/>
                    </a:cubicBezTo>
                    <a:cubicBezTo>
                      <a:pt x="133715" y="54490"/>
                      <a:pt x="124967" y="53485"/>
                      <a:pt x="115277" y="53485"/>
                    </a:cubicBezTo>
                    <a:cubicBezTo>
                      <a:pt x="106160" y="53501"/>
                      <a:pt x="97856" y="54363"/>
                      <a:pt x="90367" y="56072"/>
                    </a:cubicBezTo>
                    <a:cubicBezTo>
                      <a:pt x="82877" y="57782"/>
                      <a:pt x="76909" y="60998"/>
                      <a:pt x="72461" y="65722"/>
                    </a:cubicBezTo>
                    <a:cubicBezTo>
                      <a:pt x="68013" y="70446"/>
                      <a:pt x="65793" y="77338"/>
                      <a:pt x="65801" y="86398"/>
                    </a:cubicBezTo>
                    <a:lnTo>
                      <a:pt x="65801" y="90540"/>
                    </a:lnTo>
                    <a:cubicBezTo>
                      <a:pt x="65793" y="99676"/>
                      <a:pt x="68013" y="106603"/>
                      <a:pt x="72461" y="111321"/>
                    </a:cubicBezTo>
                    <a:cubicBezTo>
                      <a:pt x="76909" y="116039"/>
                      <a:pt x="82877" y="119237"/>
                      <a:pt x="90367" y="120914"/>
                    </a:cubicBezTo>
                    <a:cubicBezTo>
                      <a:pt x="97856" y="122590"/>
                      <a:pt x="106160" y="123434"/>
                      <a:pt x="115277" y="123445"/>
                    </a:cubicBezTo>
                    <a:cubicBezTo>
                      <a:pt x="128216" y="123650"/>
                      <a:pt x="138974" y="122864"/>
                      <a:pt x="147549" y="121088"/>
                    </a:cubicBezTo>
                    <a:cubicBezTo>
                      <a:pt x="156125" y="119313"/>
                      <a:pt x="162864" y="115321"/>
                      <a:pt x="167767" y="109114"/>
                    </a:cubicBezTo>
                    <a:lnTo>
                      <a:pt x="114775" y="109114"/>
                    </a:lnTo>
                    <a:lnTo>
                      <a:pt x="114775" y="80248"/>
                    </a:lnTo>
                    <a:lnTo>
                      <a:pt x="229423" y="80248"/>
                    </a:lnTo>
                    <a:lnTo>
                      <a:pt x="229423" y="177050"/>
                    </a:lnTo>
                    <a:lnTo>
                      <a:pt x="196523" y="177050"/>
                    </a:lnTo>
                    <a:lnTo>
                      <a:pt x="193258" y="150812"/>
                    </a:lnTo>
                    <a:cubicBezTo>
                      <a:pt x="186659" y="157223"/>
                      <a:pt x="179138" y="162354"/>
                      <a:pt x="170697" y="166207"/>
                    </a:cubicBezTo>
                    <a:cubicBezTo>
                      <a:pt x="162255" y="170060"/>
                      <a:pt x="153312" y="172839"/>
                      <a:pt x="143866" y="174544"/>
                    </a:cubicBezTo>
                    <a:cubicBezTo>
                      <a:pt x="134420" y="176248"/>
                      <a:pt x="124890" y="177084"/>
                      <a:pt x="115277" y="177050"/>
                    </a:cubicBezTo>
                    <a:cubicBezTo>
                      <a:pt x="99286" y="177058"/>
                      <a:pt x="84335" y="175723"/>
                      <a:pt x="70423" y="173044"/>
                    </a:cubicBezTo>
                    <a:cubicBezTo>
                      <a:pt x="56512" y="170365"/>
                      <a:pt x="44277" y="165914"/>
                      <a:pt x="33717" y="159692"/>
                    </a:cubicBezTo>
                    <a:cubicBezTo>
                      <a:pt x="23157" y="153470"/>
                      <a:pt x="14908" y="145048"/>
                      <a:pt x="8971" y="134427"/>
                    </a:cubicBezTo>
                    <a:cubicBezTo>
                      <a:pt x="3034" y="123806"/>
                      <a:pt x="43" y="110557"/>
                      <a:pt x="0" y="94681"/>
                    </a:cubicBezTo>
                    <a:lnTo>
                      <a:pt x="0" y="82382"/>
                    </a:lnTo>
                    <a:cubicBezTo>
                      <a:pt x="43" y="66473"/>
                      <a:pt x="3034" y="53199"/>
                      <a:pt x="8971" y="42561"/>
                    </a:cubicBezTo>
                    <a:cubicBezTo>
                      <a:pt x="14908" y="31924"/>
                      <a:pt x="23157" y="23493"/>
                      <a:pt x="33717" y="17271"/>
                    </a:cubicBezTo>
                    <a:cubicBezTo>
                      <a:pt x="44277" y="11048"/>
                      <a:pt x="56512" y="6605"/>
                      <a:pt x="70423" y="3942"/>
                    </a:cubicBezTo>
                    <a:cubicBezTo>
                      <a:pt x="84335" y="1278"/>
                      <a:pt x="99286" y="-34"/>
                      <a:pt x="115277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3AD16E2-510C-4A37-99E3-9A09F2F91040}"/>
                  </a:ext>
                </a:extLst>
              </p:cNvPr>
              <p:cNvSpPr/>
              <p:nvPr/>
            </p:nvSpPr>
            <p:spPr>
              <a:xfrm>
                <a:off x="5761300" y="5141784"/>
                <a:ext cx="1311052" cy="137108"/>
              </a:xfrm>
              <a:custGeom>
                <a:avLst/>
                <a:gdLst/>
                <a:ahLst/>
                <a:cxnLst/>
                <a:rect l="l" t="t" r="r" b="b"/>
                <a:pathLst>
                  <a:path w="1692953" h="177047">
                    <a:moveTo>
                      <a:pt x="1115402" y="53482"/>
                    </a:moveTo>
                    <a:cubicBezTo>
                      <a:pt x="1106285" y="53498"/>
                      <a:pt x="1097981" y="54360"/>
                      <a:pt x="1090492" y="56068"/>
                    </a:cubicBezTo>
                    <a:cubicBezTo>
                      <a:pt x="1083002" y="57777"/>
                      <a:pt x="1077034" y="60993"/>
                      <a:pt x="1072586" y="65716"/>
                    </a:cubicBezTo>
                    <a:cubicBezTo>
                      <a:pt x="1068138" y="70440"/>
                      <a:pt x="1065918" y="77331"/>
                      <a:pt x="1065926" y="86390"/>
                    </a:cubicBezTo>
                    <a:lnTo>
                      <a:pt x="1065926" y="90535"/>
                    </a:lnTo>
                    <a:cubicBezTo>
                      <a:pt x="1065918" y="99635"/>
                      <a:pt x="1068138" y="106555"/>
                      <a:pt x="1072586" y="111296"/>
                    </a:cubicBezTo>
                    <a:cubicBezTo>
                      <a:pt x="1077034" y="116037"/>
                      <a:pt x="1083002" y="119264"/>
                      <a:pt x="1090492" y="120977"/>
                    </a:cubicBezTo>
                    <a:cubicBezTo>
                      <a:pt x="1097981" y="122690"/>
                      <a:pt x="1106285" y="123553"/>
                      <a:pt x="1115402" y="123568"/>
                    </a:cubicBezTo>
                    <a:cubicBezTo>
                      <a:pt x="1124478" y="123553"/>
                      <a:pt x="1132752" y="122690"/>
                      <a:pt x="1140223" y="120977"/>
                    </a:cubicBezTo>
                    <a:cubicBezTo>
                      <a:pt x="1147695" y="119264"/>
                      <a:pt x="1153653" y="116037"/>
                      <a:pt x="1158097" y="111296"/>
                    </a:cubicBezTo>
                    <a:cubicBezTo>
                      <a:pt x="1162541" y="106555"/>
                      <a:pt x="1164759" y="99635"/>
                      <a:pt x="1164752" y="90535"/>
                    </a:cubicBezTo>
                    <a:lnTo>
                      <a:pt x="1164752" y="86390"/>
                    </a:lnTo>
                    <a:cubicBezTo>
                      <a:pt x="1164759" y="77331"/>
                      <a:pt x="1162541" y="70440"/>
                      <a:pt x="1158097" y="65716"/>
                    </a:cubicBezTo>
                    <a:cubicBezTo>
                      <a:pt x="1153653" y="60993"/>
                      <a:pt x="1147695" y="57777"/>
                      <a:pt x="1140223" y="56068"/>
                    </a:cubicBezTo>
                    <a:cubicBezTo>
                      <a:pt x="1132752" y="54360"/>
                      <a:pt x="1124478" y="53498"/>
                      <a:pt x="1115402" y="53482"/>
                    </a:cubicBezTo>
                    <a:close/>
                    <a:moveTo>
                      <a:pt x="1495425" y="4399"/>
                    </a:moveTo>
                    <a:lnTo>
                      <a:pt x="1692953" y="4399"/>
                    </a:lnTo>
                    <a:lnTo>
                      <a:pt x="1692953" y="47580"/>
                    </a:lnTo>
                    <a:lnTo>
                      <a:pt x="1561226" y="47580"/>
                    </a:lnTo>
                    <a:lnTo>
                      <a:pt x="1561226" y="69195"/>
                    </a:lnTo>
                    <a:lnTo>
                      <a:pt x="1692953" y="69195"/>
                    </a:lnTo>
                    <a:lnTo>
                      <a:pt x="1692953" y="108232"/>
                    </a:lnTo>
                    <a:lnTo>
                      <a:pt x="1561226" y="108232"/>
                    </a:lnTo>
                    <a:lnTo>
                      <a:pt x="1561226" y="129721"/>
                    </a:lnTo>
                    <a:lnTo>
                      <a:pt x="1692953" y="129721"/>
                    </a:lnTo>
                    <a:lnTo>
                      <a:pt x="1692953" y="173028"/>
                    </a:lnTo>
                    <a:lnTo>
                      <a:pt x="1495425" y="173028"/>
                    </a:lnTo>
                    <a:close/>
                    <a:moveTo>
                      <a:pt x="1247775" y="4399"/>
                    </a:moveTo>
                    <a:lnTo>
                      <a:pt x="1470041" y="4399"/>
                    </a:lnTo>
                    <a:lnTo>
                      <a:pt x="1470041" y="57877"/>
                    </a:lnTo>
                    <a:lnTo>
                      <a:pt x="1391808" y="57877"/>
                    </a:lnTo>
                    <a:lnTo>
                      <a:pt x="1391808" y="173028"/>
                    </a:lnTo>
                    <a:lnTo>
                      <a:pt x="1326007" y="173028"/>
                    </a:lnTo>
                    <a:lnTo>
                      <a:pt x="1326007" y="57877"/>
                    </a:lnTo>
                    <a:lnTo>
                      <a:pt x="1247775" y="57877"/>
                    </a:lnTo>
                    <a:close/>
                    <a:moveTo>
                      <a:pt x="466725" y="4399"/>
                    </a:moveTo>
                    <a:lnTo>
                      <a:pt x="544958" y="4399"/>
                    </a:lnTo>
                    <a:lnTo>
                      <a:pt x="594308" y="64875"/>
                    </a:lnTo>
                    <a:lnTo>
                      <a:pt x="643784" y="4399"/>
                    </a:lnTo>
                    <a:lnTo>
                      <a:pt x="721891" y="4399"/>
                    </a:lnTo>
                    <a:lnTo>
                      <a:pt x="627208" y="115438"/>
                    </a:lnTo>
                    <a:lnTo>
                      <a:pt x="627208" y="173028"/>
                    </a:lnTo>
                    <a:lnTo>
                      <a:pt x="561408" y="173028"/>
                    </a:lnTo>
                    <a:lnTo>
                      <a:pt x="561408" y="115438"/>
                    </a:lnTo>
                    <a:close/>
                    <a:moveTo>
                      <a:pt x="257175" y="4399"/>
                    </a:moveTo>
                    <a:lnTo>
                      <a:pt x="454703" y="4399"/>
                    </a:lnTo>
                    <a:lnTo>
                      <a:pt x="454703" y="47580"/>
                    </a:lnTo>
                    <a:lnTo>
                      <a:pt x="322976" y="47580"/>
                    </a:lnTo>
                    <a:lnTo>
                      <a:pt x="322976" y="69195"/>
                    </a:lnTo>
                    <a:lnTo>
                      <a:pt x="454703" y="69195"/>
                    </a:lnTo>
                    <a:lnTo>
                      <a:pt x="454703" y="108232"/>
                    </a:lnTo>
                    <a:lnTo>
                      <a:pt x="322976" y="108232"/>
                    </a:lnTo>
                    <a:lnTo>
                      <a:pt x="322976" y="129721"/>
                    </a:lnTo>
                    <a:lnTo>
                      <a:pt x="454703" y="129721"/>
                    </a:lnTo>
                    <a:lnTo>
                      <a:pt x="454703" y="173028"/>
                    </a:lnTo>
                    <a:lnTo>
                      <a:pt x="257175" y="173028"/>
                    </a:lnTo>
                    <a:close/>
                    <a:moveTo>
                      <a:pt x="733425" y="4147"/>
                    </a:moveTo>
                    <a:lnTo>
                      <a:pt x="823964" y="4147"/>
                    </a:lnTo>
                    <a:lnTo>
                      <a:pt x="898052" y="93614"/>
                    </a:lnTo>
                    <a:lnTo>
                      <a:pt x="898052" y="4147"/>
                    </a:lnTo>
                    <a:lnTo>
                      <a:pt x="963978" y="4147"/>
                    </a:lnTo>
                    <a:lnTo>
                      <a:pt x="963978" y="173028"/>
                    </a:lnTo>
                    <a:lnTo>
                      <a:pt x="889890" y="173028"/>
                    </a:lnTo>
                    <a:lnTo>
                      <a:pt x="799226" y="69865"/>
                    </a:lnTo>
                    <a:lnTo>
                      <a:pt x="799226" y="173028"/>
                    </a:lnTo>
                    <a:lnTo>
                      <a:pt x="733425" y="173028"/>
                    </a:lnTo>
                    <a:close/>
                    <a:moveTo>
                      <a:pt x="0" y="4147"/>
                    </a:moveTo>
                    <a:lnTo>
                      <a:pt x="65801" y="4147"/>
                    </a:lnTo>
                    <a:lnTo>
                      <a:pt x="65801" y="61786"/>
                    </a:lnTo>
                    <a:lnTo>
                      <a:pt x="94557" y="61786"/>
                    </a:lnTo>
                    <a:lnTo>
                      <a:pt x="156465" y="4147"/>
                    </a:lnTo>
                    <a:lnTo>
                      <a:pt x="242860" y="4147"/>
                    </a:lnTo>
                    <a:lnTo>
                      <a:pt x="155335" y="88525"/>
                    </a:lnTo>
                    <a:lnTo>
                      <a:pt x="242860" y="173028"/>
                    </a:lnTo>
                    <a:lnTo>
                      <a:pt x="156465" y="173028"/>
                    </a:lnTo>
                    <a:lnTo>
                      <a:pt x="94557" y="115264"/>
                    </a:lnTo>
                    <a:lnTo>
                      <a:pt x="65801" y="115264"/>
                    </a:lnTo>
                    <a:lnTo>
                      <a:pt x="65801" y="173028"/>
                    </a:lnTo>
                    <a:lnTo>
                      <a:pt x="0" y="173028"/>
                    </a:lnTo>
                    <a:close/>
                    <a:moveTo>
                      <a:pt x="1115402" y="3"/>
                    </a:moveTo>
                    <a:cubicBezTo>
                      <a:pt x="1131390" y="-66"/>
                      <a:pt x="1146323" y="1234"/>
                      <a:pt x="1160200" y="3903"/>
                    </a:cubicBezTo>
                    <a:cubicBezTo>
                      <a:pt x="1174077" y="6572"/>
                      <a:pt x="1186279" y="11027"/>
                      <a:pt x="1196805" y="17267"/>
                    </a:cubicBezTo>
                    <a:cubicBezTo>
                      <a:pt x="1207331" y="23506"/>
                      <a:pt x="1215561" y="31948"/>
                      <a:pt x="1221496" y="42590"/>
                    </a:cubicBezTo>
                    <a:cubicBezTo>
                      <a:pt x="1227430" y="53233"/>
                      <a:pt x="1230449" y="66493"/>
                      <a:pt x="1230553" y="82370"/>
                    </a:cubicBezTo>
                    <a:lnTo>
                      <a:pt x="1230553" y="94679"/>
                    </a:lnTo>
                    <a:cubicBezTo>
                      <a:pt x="1230509" y="110556"/>
                      <a:pt x="1227520" y="123810"/>
                      <a:pt x="1221584" y="134442"/>
                    </a:cubicBezTo>
                    <a:cubicBezTo>
                      <a:pt x="1215649" y="145074"/>
                      <a:pt x="1207405" y="153505"/>
                      <a:pt x="1196852" y="159736"/>
                    </a:cubicBezTo>
                    <a:cubicBezTo>
                      <a:pt x="1186300" y="165967"/>
                      <a:pt x="1174076" y="170420"/>
                      <a:pt x="1160183" y="173094"/>
                    </a:cubicBezTo>
                    <a:cubicBezTo>
                      <a:pt x="1146289" y="175768"/>
                      <a:pt x="1131362" y="177086"/>
                      <a:pt x="1115402" y="177047"/>
                    </a:cubicBezTo>
                    <a:cubicBezTo>
                      <a:pt x="1099411" y="177086"/>
                      <a:pt x="1084460" y="175768"/>
                      <a:pt x="1070548" y="173094"/>
                    </a:cubicBezTo>
                    <a:cubicBezTo>
                      <a:pt x="1056637" y="170420"/>
                      <a:pt x="1044402" y="165967"/>
                      <a:pt x="1033842" y="159736"/>
                    </a:cubicBezTo>
                    <a:cubicBezTo>
                      <a:pt x="1023282" y="153505"/>
                      <a:pt x="1015033" y="145074"/>
                      <a:pt x="1009096" y="134442"/>
                    </a:cubicBezTo>
                    <a:cubicBezTo>
                      <a:pt x="1003158" y="123810"/>
                      <a:pt x="1000168" y="110556"/>
                      <a:pt x="1000125" y="94679"/>
                    </a:cubicBezTo>
                    <a:lnTo>
                      <a:pt x="1000125" y="82370"/>
                    </a:lnTo>
                    <a:cubicBezTo>
                      <a:pt x="1000168" y="66463"/>
                      <a:pt x="1003158" y="53192"/>
                      <a:pt x="1009096" y="42555"/>
                    </a:cubicBezTo>
                    <a:cubicBezTo>
                      <a:pt x="1015033" y="31918"/>
                      <a:pt x="1023282" y="23489"/>
                      <a:pt x="1033842" y="17267"/>
                    </a:cubicBezTo>
                    <a:cubicBezTo>
                      <a:pt x="1044402" y="11044"/>
                      <a:pt x="1056637" y="6602"/>
                      <a:pt x="1070548" y="3938"/>
                    </a:cubicBezTo>
                    <a:cubicBezTo>
                      <a:pt x="1084460" y="1275"/>
                      <a:pt x="1099411" y="-36"/>
                      <a:pt x="1115402" y="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8273252D-5143-4427-9BED-568CD4A34F1E}"/>
                  </a:ext>
                </a:extLst>
              </p:cNvPr>
              <p:cNvSpPr/>
              <p:nvPr/>
            </p:nvSpPr>
            <p:spPr>
              <a:xfrm>
                <a:off x="7394217" y="5141786"/>
                <a:ext cx="953200" cy="137108"/>
              </a:xfrm>
              <a:custGeom>
                <a:avLst/>
                <a:gdLst/>
                <a:ahLst/>
                <a:cxnLst/>
                <a:rect l="l" t="t" r="r" b="b"/>
                <a:pathLst>
                  <a:path w="1230859" h="177047">
                    <a:moveTo>
                      <a:pt x="1101267" y="53245"/>
                    </a:moveTo>
                    <a:lnTo>
                      <a:pt x="1078036" y="103098"/>
                    </a:lnTo>
                    <a:lnTo>
                      <a:pt x="1124373" y="103098"/>
                    </a:lnTo>
                    <a:close/>
                    <a:moveTo>
                      <a:pt x="358317" y="53245"/>
                    </a:moveTo>
                    <a:lnTo>
                      <a:pt x="335086" y="103098"/>
                    </a:lnTo>
                    <a:lnTo>
                      <a:pt x="381423" y="103098"/>
                    </a:lnTo>
                    <a:close/>
                    <a:moveTo>
                      <a:pt x="1062088" y="4397"/>
                    </a:moveTo>
                    <a:lnTo>
                      <a:pt x="1140320" y="4397"/>
                    </a:lnTo>
                    <a:lnTo>
                      <a:pt x="1230859" y="173026"/>
                    </a:lnTo>
                    <a:lnTo>
                      <a:pt x="1156771" y="173026"/>
                    </a:lnTo>
                    <a:lnTo>
                      <a:pt x="1143460" y="144270"/>
                    </a:lnTo>
                    <a:lnTo>
                      <a:pt x="1058949" y="144270"/>
                    </a:lnTo>
                    <a:lnTo>
                      <a:pt x="1045638" y="173026"/>
                    </a:lnTo>
                    <a:lnTo>
                      <a:pt x="971550" y="173026"/>
                    </a:lnTo>
                    <a:close/>
                    <a:moveTo>
                      <a:pt x="752474" y="4397"/>
                    </a:moveTo>
                    <a:lnTo>
                      <a:pt x="826563" y="4397"/>
                    </a:lnTo>
                    <a:lnTo>
                      <a:pt x="878048" y="121459"/>
                    </a:lnTo>
                    <a:lnTo>
                      <a:pt x="929534" y="4397"/>
                    </a:lnTo>
                    <a:lnTo>
                      <a:pt x="1003622" y="4397"/>
                    </a:lnTo>
                    <a:lnTo>
                      <a:pt x="917102" y="173026"/>
                    </a:lnTo>
                    <a:lnTo>
                      <a:pt x="838869" y="173026"/>
                    </a:lnTo>
                    <a:close/>
                    <a:moveTo>
                      <a:pt x="319138" y="4397"/>
                    </a:moveTo>
                    <a:lnTo>
                      <a:pt x="397371" y="4397"/>
                    </a:lnTo>
                    <a:lnTo>
                      <a:pt x="487909" y="173026"/>
                    </a:lnTo>
                    <a:lnTo>
                      <a:pt x="413821" y="173026"/>
                    </a:lnTo>
                    <a:lnTo>
                      <a:pt x="400510" y="144270"/>
                    </a:lnTo>
                    <a:lnTo>
                      <a:pt x="315999" y="144270"/>
                    </a:lnTo>
                    <a:lnTo>
                      <a:pt x="302688" y="173026"/>
                    </a:lnTo>
                    <a:lnTo>
                      <a:pt x="228600" y="173026"/>
                    </a:lnTo>
                    <a:close/>
                    <a:moveTo>
                      <a:pt x="504824" y="4145"/>
                    </a:moveTo>
                    <a:lnTo>
                      <a:pt x="595363" y="4145"/>
                    </a:lnTo>
                    <a:lnTo>
                      <a:pt x="669452" y="93612"/>
                    </a:lnTo>
                    <a:lnTo>
                      <a:pt x="669452" y="4145"/>
                    </a:lnTo>
                    <a:lnTo>
                      <a:pt x="735378" y="4145"/>
                    </a:lnTo>
                    <a:lnTo>
                      <a:pt x="735378" y="173026"/>
                    </a:lnTo>
                    <a:lnTo>
                      <a:pt x="661289" y="173026"/>
                    </a:lnTo>
                    <a:lnTo>
                      <a:pt x="570625" y="69863"/>
                    </a:lnTo>
                    <a:lnTo>
                      <a:pt x="570625" y="173026"/>
                    </a:lnTo>
                    <a:lnTo>
                      <a:pt x="504824" y="173026"/>
                    </a:lnTo>
                    <a:close/>
                    <a:moveTo>
                      <a:pt x="115276" y="1"/>
                    </a:moveTo>
                    <a:cubicBezTo>
                      <a:pt x="130562" y="-27"/>
                      <a:pt x="144899" y="1183"/>
                      <a:pt x="158287" y="3630"/>
                    </a:cubicBezTo>
                    <a:cubicBezTo>
                      <a:pt x="171676" y="6078"/>
                      <a:pt x="183568" y="10120"/>
                      <a:pt x="193964" y="15758"/>
                    </a:cubicBezTo>
                    <a:cubicBezTo>
                      <a:pt x="204360" y="21395"/>
                      <a:pt x="212712" y="28984"/>
                      <a:pt x="219022" y="38526"/>
                    </a:cubicBezTo>
                    <a:cubicBezTo>
                      <a:pt x="225331" y="48068"/>
                      <a:pt x="229049" y="59919"/>
                      <a:pt x="230176" y="74079"/>
                    </a:cubicBezTo>
                    <a:lnTo>
                      <a:pt x="162743" y="74079"/>
                    </a:lnTo>
                    <a:cubicBezTo>
                      <a:pt x="159486" y="65972"/>
                      <a:pt x="153631" y="60487"/>
                      <a:pt x="145178" y="57625"/>
                    </a:cubicBezTo>
                    <a:cubicBezTo>
                      <a:pt x="136726" y="54762"/>
                      <a:pt x="126758" y="53423"/>
                      <a:pt x="115276" y="53606"/>
                    </a:cubicBezTo>
                    <a:cubicBezTo>
                      <a:pt x="106200" y="53617"/>
                      <a:pt x="97926" y="54460"/>
                      <a:pt x="90454" y="56136"/>
                    </a:cubicBezTo>
                    <a:cubicBezTo>
                      <a:pt x="82983" y="57812"/>
                      <a:pt x="77025" y="61010"/>
                      <a:pt x="72581" y="65728"/>
                    </a:cubicBezTo>
                    <a:cubicBezTo>
                      <a:pt x="68137" y="70447"/>
                      <a:pt x="65919" y="77375"/>
                      <a:pt x="65926" y="86513"/>
                    </a:cubicBezTo>
                    <a:lnTo>
                      <a:pt x="65926" y="90658"/>
                    </a:lnTo>
                    <a:cubicBezTo>
                      <a:pt x="65919" y="99717"/>
                      <a:pt x="68137" y="106608"/>
                      <a:pt x="72581" y="111331"/>
                    </a:cubicBezTo>
                    <a:cubicBezTo>
                      <a:pt x="77025" y="116055"/>
                      <a:pt x="82983" y="119271"/>
                      <a:pt x="90454" y="120980"/>
                    </a:cubicBezTo>
                    <a:cubicBezTo>
                      <a:pt x="97926" y="122688"/>
                      <a:pt x="106200" y="123551"/>
                      <a:pt x="115276" y="123566"/>
                    </a:cubicBezTo>
                    <a:cubicBezTo>
                      <a:pt x="126766" y="123744"/>
                      <a:pt x="136749" y="122383"/>
                      <a:pt x="145226" y="119484"/>
                    </a:cubicBezTo>
                    <a:cubicBezTo>
                      <a:pt x="153702" y="116585"/>
                      <a:pt x="159541" y="111079"/>
                      <a:pt x="162743" y="102967"/>
                    </a:cubicBezTo>
                    <a:lnTo>
                      <a:pt x="230176" y="102967"/>
                    </a:lnTo>
                    <a:cubicBezTo>
                      <a:pt x="229049" y="117159"/>
                      <a:pt x="225331" y="129033"/>
                      <a:pt x="219022" y="138591"/>
                    </a:cubicBezTo>
                    <a:cubicBezTo>
                      <a:pt x="212712" y="148148"/>
                      <a:pt x="204360" y="155745"/>
                      <a:pt x="193964" y="161383"/>
                    </a:cubicBezTo>
                    <a:cubicBezTo>
                      <a:pt x="183568" y="167020"/>
                      <a:pt x="171676" y="171055"/>
                      <a:pt x="158287" y="173486"/>
                    </a:cubicBezTo>
                    <a:cubicBezTo>
                      <a:pt x="144899" y="175918"/>
                      <a:pt x="130562" y="177104"/>
                      <a:pt x="115276" y="177045"/>
                    </a:cubicBezTo>
                    <a:cubicBezTo>
                      <a:pt x="99346" y="177085"/>
                      <a:pt x="84430" y="175773"/>
                      <a:pt x="70529" y="173110"/>
                    </a:cubicBezTo>
                    <a:cubicBezTo>
                      <a:pt x="56627" y="170446"/>
                      <a:pt x="44388" y="166004"/>
                      <a:pt x="33810" y="159782"/>
                    </a:cubicBezTo>
                    <a:cubicBezTo>
                      <a:pt x="23232" y="153559"/>
                      <a:pt x="14964" y="145130"/>
                      <a:pt x="9006" y="134493"/>
                    </a:cubicBezTo>
                    <a:cubicBezTo>
                      <a:pt x="3047" y="123856"/>
                      <a:pt x="45" y="110584"/>
                      <a:pt x="0" y="94677"/>
                    </a:cubicBezTo>
                    <a:lnTo>
                      <a:pt x="0" y="82368"/>
                    </a:lnTo>
                    <a:cubicBezTo>
                      <a:pt x="45" y="66493"/>
                      <a:pt x="3047" y="53245"/>
                      <a:pt x="9006" y="42623"/>
                    </a:cubicBezTo>
                    <a:cubicBezTo>
                      <a:pt x="14964" y="32002"/>
                      <a:pt x="23232" y="23581"/>
                      <a:pt x="33810" y="17359"/>
                    </a:cubicBezTo>
                    <a:cubicBezTo>
                      <a:pt x="44388" y="11137"/>
                      <a:pt x="56627" y="6686"/>
                      <a:pt x="70529" y="4007"/>
                    </a:cubicBezTo>
                    <a:cubicBezTo>
                      <a:pt x="84430" y="1328"/>
                      <a:pt x="99346" y="-7"/>
                      <a:pt x="11527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9CB71FFA-DB09-47B8-BF60-0005BBBE34CF}"/>
                  </a:ext>
                </a:extLst>
              </p:cNvPr>
              <p:cNvSpPr/>
              <p:nvPr/>
            </p:nvSpPr>
            <p:spPr>
              <a:xfrm flipH="1">
                <a:off x="3016225" y="5171595"/>
                <a:ext cx="77483" cy="774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CF6BCB24-D58E-44F1-9DD2-22D8D91A276F}"/>
                  </a:ext>
                </a:extLst>
              </p:cNvPr>
              <p:cNvSpPr/>
              <p:nvPr/>
            </p:nvSpPr>
            <p:spPr>
              <a:xfrm flipH="1">
                <a:off x="5561626" y="5171595"/>
                <a:ext cx="77483" cy="774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E81B0C65-94C8-45BA-9D2E-25BFE8876090}"/>
                  </a:ext>
                </a:extLst>
              </p:cNvPr>
              <p:cNvSpPr/>
              <p:nvPr/>
            </p:nvSpPr>
            <p:spPr>
              <a:xfrm flipH="1">
                <a:off x="7194543" y="5171595"/>
                <a:ext cx="77483" cy="774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0CDB1E0B-2B20-49B1-B721-86F21BDFA405}"/>
              </a:ext>
            </a:extLst>
          </p:cNvPr>
          <p:cNvSpPr txBox="1"/>
          <p:nvPr/>
        </p:nvSpPr>
        <p:spPr>
          <a:xfrm>
            <a:off x="557454" y="3839552"/>
            <a:ext cx="11077091" cy="875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Thank you for using this template! Explore more free PowerPoint &amp; Google Slides templates at:</a:t>
            </a:r>
          </a:p>
          <a:p>
            <a:pPr>
              <a:lnSpc>
                <a:spcPts val="32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[</a:t>
            </a:r>
            <a:r>
              <a:rPr lang="en-US" dirty="0">
                <a:solidFill>
                  <a:srgbClr val="E14238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presentationslide.com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] and [</a:t>
            </a:r>
            <a:r>
              <a:rPr lang="en-US" dirty="0">
                <a:solidFill>
                  <a:srgbClr val="E14238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powerpointschool.com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]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C5D6C00-BEBB-4DAD-BF80-00886EA2EF35}"/>
              </a:ext>
            </a:extLst>
          </p:cNvPr>
          <p:cNvSpPr txBox="1"/>
          <p:nvPr/>
        </p:nvSpPr>
        <p:spPr>
          <a:xfrm>
            <a:off x="557455" y="4934904"/>
            <a:ext cx="11077091" cy="46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also you can support our work in </a:t>
            </a:r>
            <a:r>
              <a:rPr lang="en-US" dirty="0">
                <a:solidFill>
                  <a:srgbClr val="E14238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www.patreon.com/powerpointschool</a:t>
            </a:r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>
            <a:extLst>
              <a:ext uri="{FF2B5EF4-FFF2-40B4-BE49-F238E27FC236}">
                <a16:creationId xmlns:a16="http://schemas.microsoft.com/office/drawing/2014/main" id="{C5CFF857-069D-4F60-9532-6DE33C817FD8}"/>
              </a:ext>
            </a:extLst>
          </p:cNvPr>
          <p:cNvSpPr txBox="1"/>
          <p:nvPr/>
        </p:nvSpPr>
        <p:spPr>
          <a:xfrm>
            <a:off x="9327355" y="834672"/>
            <a:ext cx="18881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Meet the Team</a:t>
            </a:r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2DEF1ECB-C1C1-4C45-8CED-1107C65478EF}"/>
              </a:ext>
            </a:extLst>
          </p:cNvPr>
          <p:cNvSpPr/>
          <p:nvPr/>
        </p:nvSpPr>
        <p:spPr>
          <a:xfrm>
            <a:off x="9417177" y="1246346"/>
            <a:ext cx="1798320" cy="9525"/>
          </a:xfrm>
          <a:custGeom>
            <a:avLst/>
            <a:gdLst>
              <a:gd name="connsiteX0" fmla="*/ 0 w 1798320"/>
              <a:gd name="connsiteY0" fmla="*/ 0 h 9525"/>
              <a:gd name="connsiteX1" fmla="*/ 1798320 w 1798320"/>
              <a:gd name="connsiteY1" fmla="*/ 0 h 9525"/>
              <a:gd name="connsiteX2" fmla="*/ 1798320 w 1798320"/>
              <a:gd name="connsiteY2" fmla="*/ 9525 h 9525"/>
              <a:gd name="connsiteX3" fmla="*/ 0 w 1798320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320" h="9525">
                <a:moveTo>
                  <a:pt x="0" y="0"/>
                </a:moveTo>
                <a:lnTo>
                  <a:pt x="1798320" y="0"/>
                </a:lnTo>
                <a:lnTo>
                  <a:pt x="1798320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260B3FF-1573-4DE2-881F-BE8E18F40E7A}"/>
              </a:ext>
            </a:extLst>
          </p:cNvPr>
          <p:cNvSpPr txBox="1"/>
          <p:nvPr/>
        </p:nvSpPr>
        <p:spPr>
          <a:xfrm>
            <a:off x="9329260" y="1807746"/>
            <a:ext cx="1886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Overview Slide</a:t>
            </a: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B1A903A3-B7DF-49F7-99E8-CFF039DFCD12}"/>
              </a:ext>
            </a:extLst>
          </p:cNvPr>
          <p:cNvSpPr/>
          <p:nvPr/>
        </p:nvSpPr>
        <p:spPr>
          <a:xfrm>
            <a:off x="9417177" y="2219420"/>
            <a:ext cx="1798320" cy="9525"/>
          </a:xfrm>
          <a:custGeom>
            <a:avLst/>
            <a:gdLst>
              <a:gd name="connsiteX0" fmla="*/ 0 w 1798320"/>
              <a:gd name="connsiteY0" fmla="*/ 0 h 9525"/>
              <a:gd name="connsiteX1" fmla="*/ 1798320 w 1798320"/>
              <a:gd name="connsiteY1" fmla="*/ 0 h 9525"/>
              <a:gd name="connsiteX2" fmla="*/ 1798320 w 1798320"/>
              <a:gd name="connsiteY2" fmla="*/ 9525 h 9525"/>
              <a:gd name="connsiteX3" fmla="*/ 0 w 1798320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320" h="9525">
                <a:moveTo>
                  <a:pt x="0" y="0"/>
                </a:moveTo>
                <a:lnTo>
                  <a:pt x="1798320" y="0"/>
                </a:lnTo>
                <a:lnTo>
                  <a:pt x="1798320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C4C33FA-9B78-4B31-AC9D-200CA3ECF561}"/>
              </a:ext>
            </a:extLst>
          </p:cNvPr>
          <p:cNvSpPr txBox="1"/>
          <p:nvPr/>
        </p:nvSpPr>
        <p:spPr>
          <a:xfrm>
            <a:off x="9327355" y="2780916"/>
            <a:ext cx="1886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Strategic Plans</a:t>
            </a:r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CD8D69A-79BF-4862-9559-4705E8947C92}"/>
              </a:ext>
            </a:extLst>
          </p:cNvPr>
          <p:cNvSpPr/>
          <p:nvPr/>
        </p:nvSpPr>
        <p:spPr>
          <a:xfrm>
            <a:off x="9417177" y="3192494"/>
            <a:ext cx="1798320" cy="9525"/>
          </a:xfrm>
          <a:custGeom>
            <a:avLst/>
            <a:gdLst>
              <a:gd name="connsiteX0" fmla="*/ 0 w 1798320"/>
              <a:gd name="connsiteY0" fmla="*/ 0 h 9525"/>
              <a:gd name="connsiteX1" fmla="*/ 1798320 w 1798320"/>
              <a:gd name="connsiteY1" fmla="*/ 0 h 9525"/>
              <a:gd name="connsiteX2" fmla="*/ 1798320 w 1798320"/>
              <a:gd name="connsiteY2" fmla="*/ 9525 h 9525"/>
              <a:gd name="connsiteX3" fmla="*/ 0 w 1798320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320" h="9525">
                <a:moveTo>
                  <a:pt x="0" y="0"/>
                </a:moveTo>
                <a:lnTo>
                  <a:pt x="1798320" y="0"/>
                </a:lnTo>
                <a:lnTo>
                  <a:pt x="1798320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76CB06E7-3127-47E1-ABA0-363B2B863E67}"/>
              </a:ext>
            </a:extLst>
          </p:cNvPr>
          <p:cNvSpPr txBox="1"/>
          <p:nvPr/>
        </p:nvSpPr>
        <p:spPr>
          <a:xfrm>
            <a:off x="9327356" y="3753990"/>
            <a:ext cx="1886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Infographic Slide</a:t>
            </a:r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44C31F68-3F0F-4429-B666-9D6289ED0535}"/>
              </a:ext>
            </a:extLst>
          </p:cNvPr>
          <p:cNvSpPr/>
          <p:nvPr/>
        </p:nvSpPr>
        <p:spPr>
          <a:xfrm>
            <a:off x="9417177" y="4165664"/>
            <a:ext cx="1798320" cy="9525"/>
          </a:xfrm>
          <a:custGeom>
            <a:avLst/>
            <a:gdLst>
              <a:gd name="connsiteX0" fmla="*/ 0 w 1798320"/>
              <a:gd name="connsiteY0" fmla="*/ 0 h 9525"/>
              <a:gd name="connsiteX1" fmla="*/ 1798320 w 1798320"/>
              <a:gd name="connsiteY1" fmla="*/ 0 h 9525"/>
              <a:gd name="connsiteX2" fmla="*/ 1798320 w 1798320"/>
              <a:gd name="connsiteY2" fmla="*/ 9525 h 9525"/>
              <a:gd name="connsiteX3" fmla="*/ 0 w 1798320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320" h="9525">
                <a:moveTo>
                  <a:pt x="0" y="0"/>
                </a:moveTo>
                <a:lnTo>
                  <a:pt x="1798320" y="0"/>
                </a:lnTo>
                <a:lnTo>
                  <a:pt x="1798320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0B6DB70-8250-474A-8AA9-C76723D6344E}"/>
              </a:ext>
            </a:extLst>
          </p:cNvPr>
          <p:cNvSpPr txBox="1"/>
          <p:nvPr/>
        </p:nvSpPr>
        <p:spPr>
          <a:xfrm>
            <a:off x="9327356" y="4727159"/>
            <a:ext cx="1886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Pricing Table</a:t>
            </a: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81E1F1F5-3081-4C14-A7D9-0C6C48F35DB5}"/>
              </a:ext>
            </a:extLst>
          </p:cNvPr>
          <p:cNvSpPr/>
          <p:nvPr/>
        </p:nvSpPr>
        <p:spPr>
          <a:xfrm>
            <a:off x="9417177" y="5138738"/>
            <a:ext cx="1798320" cy="9525"/>
          </a:xfrm>
          <a:custGeom>
            <a:avLst/>
            <a:gdLst>
              <a:gd name="connsiteX0" fmla="*/ 0 w 1798320"/>
              <a:gd name="connsiteY0" fmla="*/ 0 h 9525"/>
              <a:gd name="connsiteX1" fmla="*/ 1798320 w 1798320"/>
              <a:gd name="connsiteY1" fmla="*/ 0 h 9525"/>
              <a:gd name="connsiteX2" fmla="*/ 1798320 w 1798320"/>
              <a:gd name="connsiteY2" fmla="*/ 9525 h 9525"/>
              <a:gd name="connsiteX3" fmla="*/ 0 w 1798320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320" h="9525">
                <a:moveTo>
                  <a:pt x="0" y="0"/>
                </a:moveTo>
                <a:lnTo>
                  <a:pt x="1798320" y="0"/>
                </a:lnTo>
                <a:lnTo>
                  <a:pt x="1798320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A8AAA69-0C80-42D9-BB75-5E8927A980B1}"/>
              </a:ext>
            </a:extLst>
          </p:cNvPr>
          <p:cNvSpPr txBox="1"/>
          <p:nvPr/>
        </p:nvSpPr>
        <p:spPr>
          <a:xfrm>
            <a:off x="9327355" y="5700233"/>
            <a:ext cx="18862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Data &amp; Charts</a:t>
            </a:r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F8722095-9D4D-4B4D-94AA-1A1893354C2E}"/>
              </a:ext>
            </a:extLst>
          </p:cNvPr>
          <p:cNvSpPr/>
          <p:nvPr/>
        </p:nvSpPr>
        <p:spPr>
          <a:xfrm>
            <a:off x="9417177" y="6111907"/>
            <a:ext cx="1798320" cy="9525"/>
          </a:xfrm>
          <a:custGeom>
            <a:avLst/>
            <a:gdLst>
              <a:gd name="connsiteX0" fmla="*/ 0 w 1798320"/>
              <a:gd name="connsiteY0" fmla="*/ 0 h 9525"/>
              <a:gd name="connsiteX1" fmla="*/ 1798320 w 1798320"/>
              <a:gd name="connsiteY1" fmla="*/ 0 h 9525"/>
              <a:gd name="connsiteX2" fmla="*/ 1798320 w 1798320"/>
              <a:gd name="connsiteY2" fmla="*/ 9525 h 9525"/>
              <a:gd name="connsiteX3" fmla="*/ 0 w 1798320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320" h="9525">
                <a:moveTo>
                  <a:pt x="0" y="0"/>
                </a:moveTo>
                <a:lnTo>
                  <a:pt x="1798320" y="0"/>
                </a:lnTo>
                <a:lnTo>
                  <a:pt x="1798320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2F3953C-923D-47F6-B047-232F385D12A6}"/>
              </a:ext>
            </a:extLst>
          </p:cNvPr>
          <p:cNvSpPr/>
          <p:nvPr/>
        </p:nvSpPr>
        <p:spPr>
          <a:xfrm>
            <a:off x="11213588" y="228600"/>
            <a:ext cx="978411" cy="640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0950FD9-E47F-4073-A2D9-B59208821FCA}"/>
              </a:ext>
            </a:extLst>
          </p:cNvPr>
          <p:cNvSpPr txBox="1"/>
          <p:nvPr/>
        </p:nvSpPr>
        <p:spPr>
          <a:xfrm>
            <a:off x="8630411" y="736568"/>
            <a:ext cx="715260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75" dirty="0">
                <a:gradFill flip="none" rotWithShape="1"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/>
                <a:cs typeface="Poppins"/>
                <a:sym typeface="Poppins"/>
                <a:rtl val="0"/>
              </a:rPr>
              <a:t>01.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C8661A9-CF59-4562-AA19-003372D8A760}"/>
              </a:ext>
            </a:extLst>
          </p:cNvPr>
          <p:cNvSpPr txBox="1"/>
          <p:nvPr/>
        </p:nvSpPr>
        <p:spPr>
          <a:xfrm>
            <a:off x="8630411" y="1709642"/>
            <a:ext cx="715260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75" dirty="0">
                <a:gradFill flip="none" rotWithShape="1"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/>
                <a:cs typeface="Poppins"/>
                <a:sym typeface="Poppins"/>
                <a:rtl val="0"/>
              </a:rPr>
              <a:t>02.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348E37B-3E4D-4CE6-8BF2-E649CBDDD724}"/>
              </a:ext>
            </a:extLst>
          </p:cNvPr>
          <p:cNvSpPr txBox="1"/>
          <p:nvPr/>
        </p:nvSpPr>
        <p:spPr>
          <a:xfrm>
            <a:off x="8630411" y="2682812"/>
            <a:ext cx="715260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75" dirty="0">
                <a:gradFill flip="none" rotWithShape="1"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/>
                <a:cs typeface="Poppins"/>
                <a:sym typeface="Poppins"/>
                <a:rtl val="0"/>
              </a:rPr>
              <a:t>03.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FBF9D48-07F5-4D99-8805-2E67A697E758}"/>
              </a:ext>
            </a:extLst>
          </p:cNvPr>
          <p:cNvSpPr txBox="1"/>
          <p:nvPr/>
        </p:nvSpPr>
        <p:spPr>
          <a:xfrm>
            <a:off x="8630411" y="3655886"/>
            <a:ext cx="715260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75" dirty="0">
                <a:gradFill flip="none" rotWithShape="1"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/>
                <a:cs typeface="Poppins"/>
                <a:sym typeface="Poppins"/>
                <a:rtl val="0"/>
              </a:rPr>
              <a:t>04.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087594A-8548-42F7-8057-AFFBE3C00662}"/>
              </a:ext>
            </a:extLst>
          </p:cNvPr>
          <p:cNvSpPr txBox="1"/>
          <p:nvPr/>
        </p:nvSpPr>
        <p:spPr>
          <a:xfrm>
            <a:off x="8630411" y="4629055"/>
            <a:ext cx="715260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75">
                <a:gradFill flip="none" rotWithShape="1"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/>
                <a:cs typeface="Poppins"/>
                <a:sym typeface="Poppins"/>
                <a:rtl val="0"/>
              </a:rPr>
              <a:t>05.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AF462E42-947A-47EE-8420-D71C93C9193C}"/>
              </a:ext>
            </a:extLst>
          </p:cNvPr>
          <p:cNvSpPr txBox="1"/>
          <p:nvPr/>
        </p:nvSpPr>
        <p:spPr>
          <a:xfrm>
            <a:off x="8630411" y="5602129"/>
            <a:ext cx="715260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75">
                <a:gradFill flip="none" rotWithShape="1"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/>
                <a:cs typeface="Poppins"/>
                <a:sym typeface="Poppins"/>
                <a:rtl val="0"/>
              </a:rPr>
              <a:t>06.</a:t>
            </a: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248E0E01-52E0-44FC-AB26-FE8415C612A5}"/>
              </a:ext>
            </a:extLst>
          </p:cNvPr>
          <p:cNvSpPr/>
          <p:nvPr/>
        </p:nvSpPr>
        <p:spPr>
          <a:xfrm>
            <a:off x="666845" y="0"/>
            <a:ext cx="76200" cy="957262"/>
          </a:xfrm>
          <a:custGeom>
            <a:avLst/>
            <a:gdLst>
              <a:gd name="connsiteX0" fmla="*/ 0 w 76200"/>
              <a:gd name="connsiteY0" fmla="*/ 0 h 957262"/>
              <a:gd name="connsiteX1" fmla="*/ 76200 w 76200"/>
              <a:gd name="connsiteY1" fmla="*/ 0 h 957262"/>
              <a:gd name="connsiteX2" fmla="*/ 76200 w 76200"/>
              <a:gd name="connsiteY2" fmla="*/ 957263 h 957262"/>
              <a:gd name="connsiteX3" fmla="*/ 0 w 76200"/>
              <a:gd name="connsiteY3" fmla="*/ 957263 h 95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957262">
                <a:moveTo>
                  <a:pt x="0" y="0"/>
                </a:moveTo>
                <a:lnTo>
                  <a:pt x="76200" y="0"/>
                </a:lnTo>
                <a:lnTo>
                  <a:pt x="76200" y="957263"/>
                </a:lnTo>
                <a:lnTo>
                  <a:pt x="0" y="957263"/>
                </a:lnTo>
                <a:close/>
              </a:path>
            </a:pathLst>
          </a:cu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AFFAED6F-8BC3-4CAD-AEC1-B29FB8145766}"/>
              </a:ext>
            </a:extLst>
          </p:cNvPr>
          <p:cNvSpPr/>
          <p:nvPr/>
        </p:nvSpPr>
        <p:spPr>
          <a:xfrm>
            <a:off x="666845" y="2714625"/>
            <a:ext cx="76200" cy="4143375"/>
          </a:xfrm>
          <a:custGeom>
            <a:avLst/>
            <a:gdLst>
              <a:gd name="connsiteX0" fmla="*/ 0 w 76200"/>
              <a:gd name="connsiteY0" fmla="*/ 0 h 4143375"/>
              <a:gd name="connsiteX1" fmla="*/ 76200 w 76200"/>
              <a:gd name="connsiteY1" fmla="*/ 0 h 4143375"/>
              <a:gd name="connsiteX2" fmla="*/ 76200 w 76200"/>
              <a:gd name="connsiteY2" fmla="*/ 4143375 h 4143375"/>
              <a:gd name="connsiteX3" fmla="*/ 0 w 76200"/>
              <a:gd name="connsiteY3" fmla="*/ 4143375 h 414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4143375">
                <a:moveTo>
                  <a:pt x="0" y="0"/>
                </a:moveTo>
                <a:lnTo>
                  <a:pt x="76200" y="0"/>
                </a:lnTo>
                <a:lnTo>
                  <a:pt x="76200" y="4143375"/>
                </a:lnTo>
                <a:lnTo>
                  <a:pt x="0" y="4143375"/>
                </a:lnTo>
                <a:close/>
              </a:path>
            </a:pathLst>
          </a:cu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543B19E-78A4-4E5F-A325-3B390FF21A42}"/>
              </a:ext>
            </a:extLst>
          </p:cNvPr>
          <p:cNvSpPr txBox="1"/>
          <p:nvPr/>
        </p:nvSpPr>
        <p:spPr>
          <a:xfrm>
            <a:off x="575405" y="1179290"/>
            <a:ext cx="2720617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Table of</a:t>
            </a:r>
            <a:br>
              <a:rPr lang="en-US" sz="40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5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/>
                <a:cs typeface="Poppins"/>
                <a:sym typeface="Poppins"/>
                <a:rtl val="0"/>
              </a:rPr>
              <a:t>Contents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D1699DC-2723-40E2-8E22-3112841FF201}"/>
              </a:ext>
            </a:extLst>
          </p:cNvPr>
          <p:cNvSpPr txBox="1"/>
          <p:nvPr/>
        </p:nvSpPr>
        <p:spPr>
          <a:xfrm>
            <a:off x="3965670" y="1764282"/>
            <a:ext cx="4002946" cy="845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73D46BA-4E38-41A2-B99C-869A0EB70C1B}"/>
              </a:ext>
            </a:extLst>
          </p:cNvPr>
          <p:cNvSpPr txBox="1"/>
          <p:nvPr/>
        </p:nvSpPr>
        <p:spPr>
          <a:xfrm>
            <a:off x="3965670" y="1087958"/>
            <a:ext cx="4002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Here You Can Write Brief Text</a:t>
            </a:r>
            <a:b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To Explain The Topic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C45FAC5-BD71-4B8E-85E5-7611D85629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02E9CB-A389-45F9-90C1-85AA88DC3C83}"/>
              </a:ext>
            </a:extLst>
          </p:cNvPr>
          <p:cNvSpPr/>
          <p:nvPr/>
        </p:nvSpPr>
        <p:spPr>
          <a:xfrm>
            <a:off x="1214120" y="6121432"/>
            <a:ext cx="6878320" cy="736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23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7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2" decel="53333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2" decel="53333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5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2" decel="53333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2" decel="53333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" presetClass="entr" presetSubtype="2" decel="53333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decel="53333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" presetClass="entr" presetSubtype="2" decel="53333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2" decel="53333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" presetClass="entr" presetSubtype="2" decel="53333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2" decel="53333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5" grpId="0" animBg="1"/>
      <p:bldP spid="87" grpId="0"/>
      <p:bldP spid="88" grpId="0" animBg="1"/>
      <p:bldP spid="90" grpId="0"/>
      <p:bldP spid="91" grpId="0" animBg="1"/>
      <p:bldP spid="93" grpId="0"/>
      <p:bldP spid="94" grpId="0" animBg="1"/>
      <p:bldP spid="96" grpId="0"/>
      <p:bldP spid="97" grpId="0" animBg="1"/>
      <p:bldP spid="99" grpId="0"/>
      <p:bldP spid="100" grpId="0" animBg="1"/>
      <p:bldP spid="83" grpId="0"/>
      <p:bldP spid="86" grpId="0"/>
      <p:bldP spid="89" grpId="0"/>
      <p:bldP spid="92" grpId="0"/>
      <p:bldP spid="95" grpId="0"/>
      <p:bldP spid="98" grpId="0"/>
      <p:bldP spid="81" grpId="0" animBg="1"/>
      <p:bldP spid="82" grpId="0" animBg="1"/>
      <p:bldP spid="101" grpId="0"/>
      <p:bldP spid="102" grpId="0"/>
      <p:bldP spid="10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CC2E7A0B-E342-49EB-8859-85CDF05D654E}"/>
              </a:ext>
            </a:extLst>
          </p:cNvPr>
          <p:cNvSpPr txBox="1"/>
          <p:nvPr/>
        </p:nvSpPr>
        <p:spPr>
          <a:xfrm>
            <a:off x="8986266" y="2768046"/>
            <a:ext cx="2268570" cy="357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25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74FA21F-EDD6-4F89-A196-3959093F4046}"/>
              </a:ext>
            </a:extLst>
          </p:cNvPr>
          <p:cNvSpPr txBox="1"/>
          <p:nvPr/>
        </p:nvSpPr>
        <p:spPr>
          <a:xfrm>
            <a:off x="8981979" y="2504477"/>
            <a:ext cx="1510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gradFill flip="none" rotWithShape="1"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Position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710A03D-9DDF-494C-B5E8-4E051AE895FE}"/>
              </a:ext>
            </a:extLst>
          </p:cNvPr>
          <p:cNvSpPr txBox="1"/>
          <p:nvPr/>
        </p:nvSpPr>
        <p:spPr>
          <a:xfrm>
            <a:off x="8981979" y="3284604"/>
            <a:ext cx="26644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</a:t>
            </a: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3F78ACAD-8D71-4D5C-A20B-16A4CC28C4A2}"/>
              </a:ext>
            </a:extLst>
          </p:cNvPr>
          <p:cNvSpPr/>
          <p:nvPr/>
        </p:nvSpPr>
        <p:spPr>
          <a:xfrm>
            <a:off x="9073419" y="3205324"/>
            <a:ext cx="2472499" cy="9810"/>
          </a:xfrm>
          <a:custGeom>
            <a:avLst/>
            <a:gdLst>
              <a:gd name="connsiteX0" fmla="*/ 0 w 2472499"/>
              <a:gd name="connsiteY0" fmla="*/ 0 h 9810"/>
              <a:gd name="connsiteX1" fmla="*/ 2472500 w 2472499"/>
              <a:gd name="connsiteY1" fmla="*/ 0 h 9810"/>
              <a:gd name="connsiteX2" fmla="*/ 2472500 w 2472499"/>
              <a:gd name="connsiteY2" fmla="*/ 9811 h 9810"/>
              <a:gd name="connsiteX3" fmla="*/ 0 w 2472499"/>
              <a:gd name="connsiteY3" fmla="*/ 9811 h 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2499" h="9810">
                <a:moveTo>
                  <a:pt x="0" y="0"/>
                </a:moveTo>
                <a:lnTo>
                  <a:pt x="2472500" y="0"/>
                </a:lnTo>
                <a:lnTo>
                  <a:pt x="2472500" y="9811"/>
                </a:lnTo>
                <a:lnTo>
                  <a:pt x="0" y="9811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09CE5FC-9A0D-4369-96F3-DA65E4C0D2E7}"/>
              </a:ext>
            </a:extLst>
          </p:cNvPr>
          <p:cNvSpPr txBox="1"/>
          <p:nvPr/>
        </p:nvSpPr>
        <p:spPr>
          <a:xfrm>
            <a:off x="8986266" y="4896074"/>
            <a:ext cx="2268570" cy="357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25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CB96F38-4166-435F-9C40-87CF9E10B62E}"/>
              </a:ext>
            </a:extLst>
          </p:cNvPr>
          <p:cNvSpPr txBox="1"/>
          <p:nvPr/>
        </p:nvSpPr>
        <p:spPr>
          <a:xfrm>
            <a:off x="8981979" y="4632505"/>
            <a:ext cx="1510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gradFill flip="none" rotWithShape="1"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Position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F34166B-0999-42FA-B901-FAA4CC74B4FB}"/>
              </a:ext>
            </a:extLst>
          </p:cNvPr>
          <p:cNvSpPr txBox="1"/>
          <p:nvPr/>
        </p:nvSpPr>
        <p:spPr>
          <a:xfrm>
            <a:off x="8981979" y="5412536"/>
            <a:ext cx="26644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</a:t>
            </a: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A14FCE37-FB04-40C7-82A2-8E2D2F5D80A2}"/>
              </a:ext>
            </a:extLst>
          </p:cNvPr>
          <p:cNvSpPr/>
          <p:nvPr/>
        </p:nvSpPr>
        <p:spPr>
          <a:xfrm>
            <a:off x="9073419" y="5333256"/>
            <a:ext cx="2472499" cy="9810"/>
          </a:xfrm>
          <a:custGeom>
            <a:avLst/>
            <a:gdLst>
              <a:gd name="connsiteX0" fmla="*/ 0 w 2472499"/>
              <a:gd name="connsiteY0" fmla="*/ 0 h 9810"/>
              <a:gd name="connsiteX1" fmla="*/ 2472500 w 2472499"/>
              <a:gd name="connsiteY1" fmla="*/ 0 h 9810"/>
              <a:gd name="connsiteX2" fmla="*/ 2472500 w 2472499"/>
              <a:gd name="connsiteY2" fmla="*/ 9811 h 9810"/>
              <a:gd name="connsiteX3" fmla="*/ 0 w 2472499"/>
              <a:gd name="connsiteY3" fmla="*/ 9811 h 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2499" h="9810">
                <a:moveTo>
                  <a:pt x="0" y="0"/>
                </a:moveTo>
                <a:lnTo>
                  <a:pt x="2472500" y="0"/>
                </a:lnTo>
                <a:lnTo>
                  <a:pt x="2472500" y="9811"/>
                </a:lnTo>
                <a:lnTo>
                  <a:pt x="0" y="9811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3BFC9B80-BF23-427E-B8AA-4BFE955237FC}"/>
              </a:ext>
            </a:extLst>
          </p:cNvPr>
          <p:cNvSpPr/>
          <p:nvPr/>
        </p:nvSpPr>
        <p:spPr>
          <a:xfrm>
            <a:off x="0" y="2357438"/>
            <a:ext cx="8908256" cy="4500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75B173-C1FD-4D3D-809D-53112A4A34D0}"/>
              </a:ext>
            </a:extLst>
          </p:cNvPr>
          <p:cNvSpPr txBox="1"/>
          <p:nvPr/>
        </p:nvSpPr>
        <p:spPr>
          <a:xfrm>
            <a:off x="554640" y="649551"/>
            <a:ext cx="4684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Here Meet Our</a:t>
            </a:r>
            <a:br>
              <a:rPr lang="en-US" sz="36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360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/>
                <a:cs typeface="Poppins"/>
                <a:sym typeface="Poppins"/>
                <a:rtl val="0"/>
              </a:rPr>
              <a:t>Dedicated Teams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B79E9B-5638-4891-BDEA-A8D33FCE8C99}"/>
              </a:ext>
            </a:extLst>
          </p:cNvPr>
          <p:cNvSpPr txBox="1"/>
          <p:nvPr/>
        </p:nvSpPr>
        <p:spPr>
          <a:xfrm>
            <a:off x="6267451" y="788050"/>
            <a:ext cx="49873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583D6E7-A932-4C61-BF88-DC681BB4845E}"/>
              </a:ext>
            </a:extLst>
          </p:cNvPr>
          <p:cNvSpPr txBox="1"/>
          <p:nvPr/>
        </p:nvSpPr>
        <p:spPr>
          <a:xfrm>
            <a:off x="3274980" y="2768046"/>
            <a:ext cx="2268570" cy="357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25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D395B65-9568-4531-A97B-A1C395F40185}"/>
              </a:ext>
            </a:extLst>
          </p:cNvPr>
          <p:cNvSpPr txBox="1"/>
          <p:nvPr/>
        </p:nvSpPr>
        <p:spPr>
          <a:xfrm>
            <a:off x="3270694" y="2504477"/>
            <a:ext cx="1510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gradFill flip="none" rotWithShape="1"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Position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03636D2-6724-4D0C-AF78-2E725128BD3D}"/>
              </a:ext>
            </a:extLst>
          </p:cNvPr>
          <p:cNvSpPr txBox="1"/>
          <p:nvPr/>
        </p:nvSpPr>
        <p:spPr>
          <a:xfrm>
            <a:off x="3270694" y="3284604"/>
            <a:ext cx="26644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</a:t>
            </a: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F827617E-F112-4DFA-8A26-6C97ED6CC6A9}"/>
              </a:ext>
            </a:extLst>
          </p:cNvPr>
          <p:cNvSpPr/>
          <p:nvPr/>
        </p:nvSpPr>
        <p:spPr>
          <a:xfrm>
            <a:off x="3362134" y="3205324"/>
            <a:ext cx="2472499" cy="9810"/>
          </a:xfrm>
          <a:custGeom>
            <a:avLst/>
            <a:gdLst>
              <a:gd name="connsiteX0" fmla="*/ 0 w 2472499"/>
              <a:gd name="connsiteY0" fmla="*/ 0 h 9810"/>
              <a:gd name="connsiteX1" fmla="*/ 2472500 w 2472499"/>
              <a:gd name="connsiteY1" fmla="*/ 0 h 9810"/>
              <a:gd name="connsiteX2" fmla="*/ 2472500 w 2472499"/>
              <a:gd name="connsiteY2" fmla="*/ 9811 h 9810"/>
              <a:gd name="connsiteX3" fmla="*/ 0 w 2472499"/>
              <a:gd name="connsiteY3" fmla="*/ 9811 h 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2499" h="9810">
                <a:moveTo>
                  <a:pt x="0" y="0"/>
                </a:moveTo>
                <a:lnTo>
                  <a:pt x="2472500" y="0"/>
                </a:lnTo>
                <a:lnTo>
                  <a:pt x="2472500" y="9811"/>
                </a:lnTo>
                <a:lnTo>
                  <a:pt x="0" y="9811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09902B5-346F-4898-B559-784F37D75E43}"/>
              </a:ext>
            </a:extLst>
          </p:cNvPr>
          <p:cNvSpPr txBox="1"/>
          <p:nvPr/>
        </p:nvSpPr>
        <p:spPr>
          <a:xfrm>
            <a:off x="3274980" y="4896074"/>
            <a:ext cx="2268570" cy="357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25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49FF578-7393-47B5-8C1B-0DB6B3400212}"/>
              </a:ext>
            </a:extLst>
          </p:cNvPr>
          <p:cNvSpPr txBox="1"/>
          <p:nvPr/>
        </p:nvSpPr>
        <p:spPr>
          <a:xfrm>
            <a:off x="3270694" y="4632505"/>
            <a:ext cx="1510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gradFill flip="none" rotWithShape="1"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Position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B05E508-C1A5-4C43-A315-CA9F266414F5}"/>
              </a:ext>
            </a:extLst>
          </p:cNvPr>
          <p:cNvSpPr txBox="1"/>
          <p:nvPr/>
        </p:nvSpPr>
        <p:spPr>
          <a:xfrm>
            <a:off x="3270694" y="5412536"/>
            <a:ext cx="26644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</a:t>
            </a: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B4A5BC3F-4697-47CA-AFA7-AD2B1EC43AB1}"/>
              </a:ext>
            </a:extLst>
          </p:cNvPr>
          <p:cNvSpPr/>
          <p:nvPr/>
        </p:nvSpPr>
        <p:spPr>
          <a:xfrm>
            <a:off x="3362134" y="5333256"/>
            <a:ext cx="2472499" cy="9810"/>
          </a:xfrm>
          <a:custGeom>
            <a:avLst/>
            <a:gdLst>
              <a:gd name="connsiteX0" fmla="*/ 0 w 2472499"/>
              <a:gd name="connsiteY0" fmla="*/ 0 h 9810"/>
              <a:gd name="connsiteX1" fmla="*/ 2472500 w 2472499"/>
              <a:gd name="connsiteY1" fmla="*/ 0 h 9810"/>
              <a:gd name="connsiteX2" fmla="*/ 2472500 w 2472499"/>
              <a:gd name="connsiteY2" fmla="*/ 9811 h 9810"/>
              <a:gd name="connsiteX3" fmla="*/ 0 w 2472499"/>
              <a:gd name="connsiteY3" fmla="*/ 9811 h 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2499" h="9810">
                <a:moveTo>
                  <a:pt x="0" y="0"/>
                </a:moveTo>
                <a:lnTo>
                  <a:pt x="2472500" y="0"/>
                </a:lnTo>
                <a:lnTo>
                  <a:pt x="2472500" y="9811"/>
                </a:lnTo>
                <a:lnTo>
                  <a:pt x="0" y="9811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F6FADD1-B60C-40BC-923A-B22D711CB8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57461" y="4485417"/>
            <a:ext cx="2481358" cy="1628204"/>
          </a:xfrm>
        </p:spPr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E701583-5E9E-4862-BD31-8027081BDFC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57461" y="2357438"/>
            <a:ext cx="2481358" cy="1628203"/>
          </a:xfrm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5332E0-53EE-427E-938D-B165B66A4404}"/>
              </a:ext>
            </a:extLst>
          </p:cNvPr>
          <p:cNvSpPr/>
          <p:nvPr/>
        </p:nvSpPr>
        <p:spPr>
          <a:xfrm>
            <a:off x="0" y="2357438"/>
            <a:ext cx="3131820" cy="4500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72B483E-F61D-4FD9-A397-74D06AF729B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6080" y="4485417"/>
            <a:ext cx="2481358" cy="1628204"/>
          </a:xfrm>
        </p:spPr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FBE608F-7EFC-4610-99FA-5C3FB67CF4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6080" y="2357438"/>
            <a:ext cx="2481358" cy="1628203"/>
          </a:xfrm>
        </p:spPr>
      </p:sp>
    </p:spTree>
    <p:extLst>
      <p:ext uri="{BB962C8B-B14F-4D97-AF65-F5344CB8AC3E}">
        <p14:creationId xmlns:p14="http://schemas.microsoft.com/office/powerpoint/2010/main" val="303931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3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3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3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8" decel="3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decel="3000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decel="3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decel="3000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3000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decel="3000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" presetClass="entr" presetSubtype="8" decel="3000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decel="3000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decel="30000" fill="hold" grpId="0" nodeType="withEffect">
                                  <p:stCondLst>
                                    <p:cond delay="36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36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8" decel="3000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70" grpId="0" animBg="1"/>
      <p:bldP spid="71" grpId="0"/>
      <p:bldP spid="72" grpId="0"/>
      <p:bldP spid="73" grpId="0"/>
      <p:bldP spid="74" grpId="0" animBg="1"/>
      <p:bldP spid="26" grpId="0"/>
      <p:bldP spid="27" grpId="0"/>
      <p:bldP spid="44" grpId="0"/>
      <p:bldP spid="45" grpId="0"/>
      <p:bldP spid="46" grpId="0"/>
      <p:bldP spid="47" grpId="0" animBg="1"/>
      <p:bldP spid="75" grpId="0"/>
      <p:bldP spid="76" grpId="0"/>
      <p:bldP spid="77" grpId="0"/>
      <p:bldP spid="7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61BED9D-7F5E-4A97-BC52-700A1F2573FC}"/>
              </a:ext>
            </a:extLst>
          </p:cNvPr>
          <p:cNvSpPr/>
          <p:nvPr/>
        </p:nvSpPr>
        <p:spPr>
          <a:xfrm>
            <a:off x="3989832" y="2559748"/>
            <a:ext cx="3834765" cy="4298251"/>
          </a:xfrm>
          <a:custGeom>
            <a:avLst/>
            <a:gdLst>
              <a:gd name="connsiteX0" fmla="*/ 0 w 3834765"/>
              <a:gd name="connsiteY0" fmla="*/ 0 h 4298251"/>
              <a:gd name="connsiteX1" fmla="*/ 3834765 w 3834765"/>
              <a:gd name="connsiteY1" fmla="*/ 0 h 4298251"/>
              <a:gd name="connsiteX2" fmla="*/ 3834765 w 3834765"/>
              <a:gd name="connsiteY2" fmla="*/ 4298252 h 4298251"/>
              <a:gd name="connsiteX3" fmla="*/ 0 w 3834765"/>
              <a:gd name="connsiteY3" fmla="*/ 4298252 h 4298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4765" h="4298251">
                <a:moveTo>
                  <a:pt x="0" y="0"/>
                </a:moveTo>
                <a:lnTo>
                  <a:pt x="3834765" y="0"/>
                </a:lnTo>
                <a:lnTo>
                  <a:pt x="3834765" y="4298252"/>
                </a:lnTo>
                <a:lnTo>
                  <a:pt x="0" y="4298252"/>
                </a:lnTo>
                <a:close/>
              </a:path>
            </a:pathLst>
          </a:cu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5EC7328-283D-4D49-8B25-5469A849D4E4}"/>
              </a:ext>
            </a:extLst>
          </p:cNvPr>
          <p:cNvGrpSpPr/>
          <p:nvPr/>
        </p:nvGrpSpPr>
        <p:grpSpPr>
          <a:xfrm>
            <a:off x="492537" y="3018948"/>
            <a:ext cx="3188693" cy="1299589"/>
            <a:chOff x="492537" y="3018948"/>
            <a:chExt cx="3188693" cy="129958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D429D96-E6F7-4F67-A3F3-949CE4B51B6D}"/>
                </a:ext>
              </a:extLst>
            </p:cNvPr>
            <p:cNvSpPr txBox="1"/>
            <p:nvPr/>
          </p:nvSpPr>
          <p:spPr>
            <a:xfrm>
              <a:off x="492537" y="3018948"/>
              <a:ext cx="724546" cy="4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75" spc="-25" baseline="0" dirty="0">
                  <a:gradFill>
                    <a:gsLst>
                      <a:gs pos="0">
                        <a:srgbClr val="64AEF2"/>
                      </a:gs>
                      <a:gs pos="100000">
                        <a:srgbClr val="95D7FA"/>
                      </a:gs>
                    </a:gsLst>
                    <a:lin ang="10800000" scaled="1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01.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EE048F8-A3CF-4DB8-86B5-35FD5DFAF0AB}"/>
                </a:ext>
              </a:extLst>
            </p:cNvPr>
            <p:cNvSpPr txBox="1"/>
            <p:nvPr/>
          </p:nvSpPr>
          <p:spPr>
            <a:xfrm>
              <a:off x="492537" y="3782621"/>
              <a:ext cx="3188693" cy="535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</a:t>
              </a:r>
            </a:p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to Explain the Above Topic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E86960-BD4A-49D1-A1EA-674F4003E686}"/>
                </a:ext>
              </a:extLst>
            </p:cNvPr>
            <p:cNvSpPr txBox="1"/>
            <p:nvPr/>
          </p:nvSpPr>
          <p:spPr>
            <a:xfrm>
              <a:off x="492537" y="3494588"/>
              <a:ext cx="31886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List Your Business Ideas</a:t>
              </a:r>
            </a:p>
          </p:txBody>
        </p:sp>
      </p:grp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35E6E538-F3EC-4FF7-869C-2E16D6DB3AAD}"/>
              </a:ext>
            </a:extLst>
          </p:cNvPr>
          <p:cNvSpPr/>
          <p:nvPr/>
        </p:nvSpPr>
        <p:spPr>
          <a:xfrm>
            <a:off x="9057227" y="548163"/>
            <a:ext cx="3134772" cy="1246632"/>
          </a:xfrm>
          <a:custGeom>
            <a:avLst/>
            <a:gdLst>
              <a:gd name="connsiteX0" fmla="*/ 0 w 3134772"/>
              <a:gd name="connsiteY0" fmla="*/ 0 h 1246632"/>
              <a:gd name="connsiteX1" fmla="*/ 3134773 w 3134772"/>
              <a:gd name="connsiteY1" fmla="*/ 0 h 1246632"/>
              <a:gd name="connsiteX2" fmla="*/ 3134773 w 3134772"/>
              <a:gd name="connsiteY2" fmla="*/ 1246632 h 1246632"/>
              <a:gd name="connsiteX3" fmla="*/ 0 w 3134772"/>
              <a:gd name="connsiteY3" fmla="*/ 1246632 h 124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34772" h="1246632">
                <a:moveTo>
                  <a:pt x="0" y="0"/>
                </a:moveTo>
                <a:lnTo>
                  <a:pt x="3134773" y="0"/>
                </a:lnTo>
                <a:lnTo>
                  <a:pt x="3134773" y="1246632"/>
                </a:lnTo>
                <a:lnTo>
                  <a:pt x="0" y="1246632"/>
                </a:lnTo>
                <a:close/>
              </a:path>
            </a:pathLst>
          </a:custGeom>
          <a:gradFill>
            <a:gsLst>
              <a:gs pos="0">
                <a:srgbClr val="DCEDFC"/>
              </a:gs>
              <a:gs pos="100000">
                <a:srgbClr val="F0F9FE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D8E8B28-EE22-4CA6-8F33-0CA13B73B216}"/>
              </a:ext>
            </a:extLst>
          </p:cNvPr>
          <p:cNvSpPr txBox="1"/>
          <p:nvPr/>
        </p:nvSpPr>
        <p:spPr>
          <a:xfrm>
            <a:off x="457866" y="525148"/>
            <a:ext cx="6817892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See Our Business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Infographic </a:t>
            </a:r>
            <a:r>
              <a:rPr lang="en-US" sz="390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Ideas Listing</a:t>
            </a:r>
            <a:endParaRPr lang="en-US" sz="3900" spc="0" baseline="0" dirty="0">
              <a:gradFill>
                <a:gsLst>
                  <a:gs pos="0">
                    <a:srgbClr val="64AEF2"/>
                  </a:gs>
                  <a:gs pos="100000">
                    <a:srgbClr val="95D7FA"/>
                  </a:gs>
                </a:gsLst>
                <a:lin ang="10800000" scaled="1"/>
              </a:gradFill>
              <a:latin typeface="Montserrat ExtraBold" panose="00000900000000000000" pitchFamily="2" charset="0"/>
              <a:sym typeface="Montserrat"/>
              <a:rtl val="0"/>
            </a:endParaRPr>
          </a:p>
        </p:txBody>
      </p:sp>
      <p:sp>
        <p:nvSpPr>
          <p:cNvPr id="129" name="Freeform: Shape 128">
            <a:extLst>
              <a:ext uri="{FF2B5EF4-FFF2-40B4-BE49-F238E27FC236}">
                <a16:creationId xmlns:a16="http://schemas.microsoft.com/office/drawing/2014/main" id="{2F9C19CF-C555-416E-ADBA-6A432CFE40AA}"/>
              </a:ext>
            </a:extLst>
          </p:cNvPr>
          <p:cNvSpPr/>
          <p:nvPr/>
        </p:nvSpPr>
        <p:spPr>
          <a:xfrm>
            <a:off x="8028527" y="709708"/>
            <a:ext cx="35623" cy="923543"/>
          </a:xfrm>
          <a:custGeom>
            <a:avLst/>
            <a:gdLst>
              <a:gd name="connsiteX0" fmla="*/ 0 w 35623"/>
              <a:gd name="connsiteY0" fmla="*/ 0 h 923543"/>
              <a:gd name="connsiteX1" fmla="*/ 35624 w 35623"/>
              <a:gd name="connsiteY1" fmla="*/ 0 h 923543"/>
              <a:gd name="connsiteX2" fmla="*/ 35624 w 35623"/>
              <a:gd name="connsiteY2" fmla="*/ 923544 h 923543"/>
              <a:gd name="connsiteX3" fmla="*/ 0 w 35623"/>
              <a:gd name="connsiteY3" fmla="*/ 923544 h 923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23" h="923543">
                <a:moveTo>
                  <a:pt x="0" y="0"/>
                </a:moveTo>
                <a:lnTo>
                  <a:pt x="35624" y="0"/>
                </a:lnTo>
                <a:lnTo>
                  <a:pt x="35624" y="923544"/>
                </a:lnTo>
                <a:lnTo>
                  <a:pt x="0" y="923544"/>
                </a:lnTo>
                <a:close/>
              </a:path>
            </a:pathLst>
          </a:cu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56F860A-6A71-4FD9-B82C-6E8EDCA0B33B}"/>
              </a:ext>
            </a:extLst>
          </p:cNvPr>
          <p:cNvGrpSpPr/>
          <p:nvPr/>
        </p:nvGrpSpPr>
        <p:grpSpPr>
          <a:xfrm>
            <a:off x="492537" y="4674903"/>
            <a:ext cx="3188693" cy="1299589"/>
            <a:chOff x="492537" y="4674903"/>
            <a:chExt cx="3188693" cy="1299589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19FCF363-5BF4-4588-87A9-183302BC4FAD}"/>
                </a:ext>
              </a:extLst>
            </p:cNvPr>
            <p:cNvSpPr txBox="1"/>
            <p:nvPr/>
          </p:nvSpPr>
          <p:spPr>
            <a:xfrm>
              <a:off x="492537" y="4674903"/>
              <a:ext cx="724546" cy="4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75" spc="-25" baseline="0" dirty="0">
                  <a:gradFill>
                    <a:gsLst>
                      <a:gs pos="0">
                        <a:srgbClr val="64AEF2"/>
                      </a:gs>
                      <a:gs pos="100000">
                        <a:srgbClr val="95D7FA"/>
                      </a:gs>
                    </a:gsLst>
                    <a:lin ang="10800000" scaled="1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02.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8123CD40-FB38-4982-A01D-F7FB5E633906}"/>
                </a:ext>
              </a:extLst>
            </p:cNvPr>
            <p:cNvSpPr txBox="1"/>
            <p:nvPr/>
          </p:nvSpPr>
          <p:spPr>
            <a:xfrm>
              <a:off x="492537" y="5438576"/>
              <a:ext cx="3188693" cy="535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</a:t>
              </a:r>
            </a:p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to Explain the Above Topic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48F7ED46-B6A2-408C-BEC0-8A80D756A55D}"/>
                </a:ext>
              </a:extLst>
            </p:cNvPr>
            <p:cNvSpPr txBox="1"/>
            <p:nvPr/>
          </p:nvSpPr>
          <p:spPr>
            <a:xfrm>
              <a:off x="492537" y="5150543"/>
              <a:ext cx="31886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List Your Business Ideas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1E6CB78-7840-4A9D-82B8-DE4ACBA0A995}"/>
              </a:ext>
            </a:extLst>
          </p:cNvPr>
          <p:cNvGrpSpPr/>
          <p:nvPr/>
        </p:nvGrpSpPr>
        <p:grpSpPr>
          <a:xfrm>
            <a:off x="4312868" y="3018948"/>
            <a:ext cx="3188693" cy="1299589"/>
            <a:chOff x="4312868" y="3018948"/>
            <a:chExt cx="3188693" cy="129958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63E0A761-7DB0-4296-958E-7766B2B2FE91}"/>
                </a:ext>
              </a:extLst>
            </p:cNvPr>
            <p:cNvSpPr txBox="1"/>
            <p:nvPr/>
          </p:nvSpPr>
          <p:spPr>
            <a:xfrm>
              <a:off x="4312868" y="3018948"/>
              <a:ext cx="724546" cy="4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75" spc="-25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03.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5CF5015D-7497-4626-ABF5-AFDC709DD5FA}"/>
                </a:ext>
              </a:extLst>
            </p:cNvPr>
            <p:cNvSpPr txBox="1"/>
            <p:nvPr/>
          </p:nvSpPr>
          <p:spPr>
            <a:xfrm>
              <a:off x="4312868" y="3782621"/>
              <a:ext cx="3188693" cy="535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</a:t>
              </a:r>
            </a:p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Text to Explain the Above Topic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9A004BE0-8342-4D3C-826E-6ECC6F6A5DE5}"/>
                </a:ext>
              </a:extLst>
            </p:cNvPr>
            <p:cNvSpPr txBox="1"/>
            <p:nvPr/>
          </p:nvSpPr>
          <p:spPr>
            <a:xfrm>
              <a:off x="4312868" y="3494588"/>
              <a:ext cx="31886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List Your Business Ideas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555A0DA-EF36-4B72-9F82-E3546A72ACA5}"/>
              </a:ext>
            </a:extLst>
          </p:cNvPr>
          <p:cNvGrpSpPr/>
          <p:nvPr/>
        </p:nvGrpSpPr>
        <p:grpSpPr>
          <a:xfrm>
            <a:off x="4312868" y="4674903"/>
            <a:ext cx="3188693" cy="1299589"/>
            <a:chOff x="4312868" y="4674903"/>
            <a:chExt cx="3188693" cy="1299589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22AFF9D-9D18-4969-A8AF-787507B8A854}"/>
                </a:ext>
              </a:extLst>
            </p:cNvPr>
            <p:cNvSpPr txBox="1"/>
            <p:nvPr/>
          </p:nvSpPr>
          <p:spPr>
            <a:xfrm>
              <a:off x="4312868" y="4674903"/>
              <a:ext cx="724546" cy="4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75" spc="-25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04.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12285417-8C6C-408F-ABD7-1874370A0B76}"/>
                </a:ext>
              </a:extLst>
            </p:cNvPr>
            <p:cNvSpPr txBox="1"/>
            <p:nvPr/>
          </p:nvSpPr>
          <p:spPr>
            <a:xfrm>
              <a:off x="4312868" y="5438576"/>
              <a:ext cx="3188693" cy="535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</a:t>
              </a:r>
            </a:p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Text to Explain the Above Topic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0FDC88D1-2876-456A-8DEB-0BDA72A281B2}"/>
                </a:ext>
              </a:extLst>
            </p:cNvPr>
            <p:cNvSpPr txBox="1"/>
            <p:nvPr/>
          </p:nvSpPr>
          <p:spPr>
            <a:xfrm>
              <a:off x="4312868" y="5150543"/>
              <a:ext cx="31886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List Your Business Ideas</a:t>
              </a:r>
            </a:p>
          </p:txBody>
        </p:sp>
      </p:grpSp>
      <p:sp>
        <p:nvSpPr>
          <p:cNvPr id="143" name="TextBox 142">
            <a:extLst>
              <a:ext uri="{FF2B5EF4-FFF2-40B4-BE49-F238E27FC236}">
                <a16:creationId xmlns:a16="http://schemas.microsoft.com/office/drawing/2014/main" id="{8F41494C-4D53-432C-88F2-08B303BA6AAB}"/>
              </a:ext>
            </a:extLst>
          </p:cNvPr>
          <p:cNvSpPr txBox="1"/>
          <p:nvPr/>
        </p:nvSpPr>
        <p:spPr>
          <a:xfrm>
            <a:off x="8245221" y="647842"/>
            <a:ext cx="3371436" cy="10472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</a:t>
            </a:r>
          </a:p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Above Topic this is</a:t>
            </a:r>
          </a:p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Just a Demo So Consider Replacing</a:t>
            </a:r>
          </a:p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Text with Your Own Texts</a:t>
            </a:r>
          </a:p>
        </p:txBody>
      </p:sp>
      <p:sp>
        <p:nvSpPr>
          <p:cNvPr id="144" name="Picture Placeholder 143">
            <a:extLst>
              <a:ext uri="{FF2B5EF4-FFF2-40B4-BE49-F238E27FC236}">
                <a16:creationId xmlns:a16="http://schemas.microsoft.com/office/drawing/2014/main" id="{DDBC7238-E315-408C-A9A9-27A48274E8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5602209-39AF-4F8A-AC13-E3BFFA6B7FA2}"/>
              </a:ext>
            </a:extLst>
          </p:cNvPr>
          <p:cNvSpPr/>
          <p:nvPr/>
        </p:nvSpPr>
        <p:spPr>
          <a:xfrm>
            <a:off x="7940040" y="0"/>
            <a:ext cx="193040" cy="709707"/>
          </a:xfrm>
          <a:custGeom>
            <a:avLst/>
            <a:gdLst>
              <a:gd name="connsiteX0" fmla="*/ 0 w 3134772"/>
              <a:gd name="connsiteY0" fmla="*/ 0 h 1246632"/>
              <a:gd name="connsiteX1" fmla="*/ 3134773 w 3134772"/>
              <a:gd name="connsiteY1" fmla="*/ 0 h 1246632"/>
              <a:gd name="connsiteX2" fmla="*/ 3134773 w 3134772"/>
              <a:gd name="connsiteY2" fmla="*/ 1246632 h 1246632"/>
              <a:gd name="connsiteX3" fmla="*/ 0 w 3134772"/>
              <a:gd name="connsiteY3" fmla="*/ 1246632 h 124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34772" h="1246632">
                <a:moveTo>
                  <a:pt x="0" y="0"/>
                </a:moveTo>
                <a:lnTo>
                  <a:pt x="3134773" y="0"/>
                </a:lnTo>
                <a:lnTo>
                  <a:pt x="3134773" y="1246632"/>
                </a:lnTo>
                <a:lnTo>
                  <a:pt x="0" y="124663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0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5" grpId="0" animBg="1"/>
      <p:bldP spid="86" grpId="0"/>
      <p:bldP spid="129" grpId="0" animBg="1"/>
      <p:bldP spid="1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9D83DE-BF79-41C2-B7CC-965177715908}"/>
              </a:ext>
            </a:extLst>
          </p:cNvPr>
          <p:cNvSpPr/>
          <p:nvPr/>
        </p:nvSpPr>
        <p:spPr>
          <a:xfrm>
            <a:off x="4763632" y="4471225"/>
            <a:ext cx="7436834" cy="1799463"/>
          </a:xfrm>
          <a:custGeom>
            <a:avLst/>
            <a:gdLst>
              <a:gd name="connsiteX0" fmla="*/ 0 w 7436834"/>
              <a:gd name="connsiteY0" fmla="*/ 0 h 1799463"/>
              <a:gd name="connsiteX1" fmla="*/ 7436834 w 7436834"/>
              <a:gd name="connsiteY1" fmla="*/ 0 h 1799463"/>
              <a:gd name="connsiteX2" fmla="*/ 7436834 w 7436834"/>
              <a:gd name="connsiteY2" fmla="*/ 1799463 h 1799463"/>
              <a:gd name="connsiteX3" fmla="*/ 0 w 7436834"/>
              <a:gd name="connsiteY3" fmla="*/ 1799463 h 1799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6834" h="1799463">
                <a:moveTo>
                  <a:pt x="0" y="0"/>
                </a:moveTo>
                <a:lnTo>
                  <a:pt x="7436834" y="0"/>
                </a:lnTo>
                <a:lnTo>
                  <a:pt x="7436834" y="1799463"/>
                </a:lnTo>
                <a:lnTo>
                  <a:pt x="0" y="1799463"/>
                </a:lnTo>
                <a:close/>
              </a:path>
            </a:pathLst>
          </a:custGeom>
          <a:gradFill>
            <a:gsLst>
              <a:gs pos="0">
                <a:srgbClr val="D1E7FB">
                  <a:alpha val="90000"/>
                </a:srgbClr>
              </a:gs>
              <a:gs pos="100000">
                <a:srgbClr val="E8F6FE">
                  <a:alpha val="55000"/>
                </a:srgbClr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F02B564-DB08-4069-8D69-279407A4E700}"/>
              </a:ext>
            </a:extLst>
          </p:cNvPr>
          <p:cNvSpPr txBox="1"/>
          <p:nvPr/>
        </p:nvSpPr>
        <p:spPr>
          <a:xfrm>
            <a:off x="5445822" y="529971"/>
            <a:ext cx="571493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75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Company</a:t>
            </a:r>
          </a:p>
          <a:p>
            <a:pPr algn="l"/>
            <a:r>
              <a:rPr lang="en-US" sz="3750" baseline="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Mission &amp; Vision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92595A9-BA06-4AE8-AC83-EF90CBFE1B46}"/>
              </a:ext>
            </a:extLst>
          </p:cNvPr>
          <p:cNvSpPr txBox="1"/>
          <p:nvPr/>
        </p:nvSpPr>
        <p:spPr>
          <a:xfrm>
            <a:off x="5445822" y="1776048"/>
            <a:ext cx="5714938" cy="771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 is Just a Demo So Consider Replacing this Text with Your Own Content</a:t>
            </a:r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527D8D7E-75E6-433E-BAFF-D49BFB076A99}"/>
              </a:ext>
            </a:extLst>
          </p:cNvPr>
          <p:cNvSpPr/>
          <p:nvPr/>
        </p:nvSpPr>
        <p:spPr>
          <a:xfrm>
            <a:off x="0" y="347132"/>
            <a:ext cx="903350" cy="6510867"/>
          </a:xfrm>
          <a:custGeom>
            <a:avLst/>
            <a:gdLst>
              <a:gd name="connsiteX0" fmla="*/ 0 w 254031"/>
              <a:gd name="connsiteY0" fmla="*/ 0 h 2301620"/>
              <a:gd name="connsiteX1" fmla="*/ 254032 w 254031"/>
              <a:gd name="connsiteY1" fmla="*/ 0 h 2301620"/>
              <a:gd name="connsiteX2" fmla="*/ 254032 w 254031"/>
              <a:gd name="connsiteY2" fmla="*/ 2301621 h 2301620"/>
              <a:gd name="connsiteX3" fmla="*/ 0 w 254031"/>
              <a:gd name="connsiteY3" fmla="*/ 2301621 h 2301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031" h="2301620">
                <a:moveTo>
                  <a:pt x="0" y="0"/>
                </a:moveTo>
                <a:lnTo>
                  <a:pt x="254032" y="0"/>
                </a:lnTo>
                <a:lnTo>
                  <a:pt x="254032" y="2301621"/>
                </a:lnTo>
                <a:lnTo>
                  <a:pt x="0" y="230162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1C5E84B-A9AB-4DDF-8D85-6A7CF5318F92}"/>
              </a:ext>
            </a:extLst>
          </p:cNvPr>
          <p:cNvSpPr txBox="1"/>
          <p:nvPr/>
        </p:nvSpPr>
        <p:spPr>
          <a:xfrm>
            <a:off x="5445822" y="2967037"/>
            <a:ext cx="2648177" cy="367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spc="0" baseline="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Mission #1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B7C71AC-235A-4DE6-A52F-AC0540ACADA7}"/>
              </a:ext>
            </a:extLst>
          </p:cNvPr>
          <p:cNvSpPr txBox="1"/>
          <p:nvPr/>
        </p:nvSpPr>
        <p:spPr>
          <a:xfrm>
            <a:off x="5445822" y="3361372"/>
            <a:ext cx="2648177" cy="59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Add Some Brief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Title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AA48D20-0588-42AD-9154-DDFB2F94DF3D}"/>
              </a:ext>
            </a:extLst>
          </p:cNvPr>
          <p:cNvSpPr txBox="1"/>
          <p:nvPr/>
        </p:nvSpPr>
        <p:spPr>
          <a:xfrm>
            <a:off x="8582681" y="2967037"/>
            <a:ext cx="2648177" cy="367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spc="0" baseline="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Mission #2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7737C3D2-41A3-4A5B-984B-3CE510246FB1}"/>
              </a:ext>
            </a:extLst>
          </p:cNvPr>
          <p:cNvSpPr txBox="1"/>
          <p:nvPr/>
        </p:nvSpPr>
        <p:spPr>
          <a:xfrm>
            <a:off x="8582681" y="3361372"/>
            <a:ext cx="2648177" cy="59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Add Some Brief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Title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84EDBAE-E815-4996-B3B2-4A10ADD32D0E}"/>
              </a:ext>
            </a:extLst>
          </p:cNvPr>
          <p:cNvSpPr txBox="1"/>
          <p:nvPr/>
        </p:nvSpPr>
        <p:spPr>
          <a:xfrm>
            <a:off x="5445822" y="4877874"/>
            <a:ext cx="2648177" cy="367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spc="0" baseline="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Mission #3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EB51388-F847-4189-824F-9999EAB4E6A1}"/>
              </a:ext>
            </a:extLst>
          </p:cNvPr>
          <p:cNvSpPr txBox="1"/>
          <p:nvPr/>
        </p:nvSpPr>
        <p:spPr>
          <a:xfrm>
            <a:off x="5445822" y="5272209"/>
            <a:ext cx="2648177" cy="59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Add Some Brief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Title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A4E7C681-1AF7-4D95-9474-0702E022FB03}"/>
              </a:ext>
            </a:extLst>
          </p:cNvPr>
          <p:cNvSpPr txBox="1"/>
          <p:nvPr/>
        </p:nvSpPr>
        <p:spPr>
          <a:xfrm>
            <a:off x="8582681" y="4877874"/>
            <a:ext cx="2648177" cy="367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spc="0" baseline="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Mission #4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1C39A5CA-35B4-4282-BF75-919A7BD96F53}"/>
              </a:ext>
            </a:extLst>
          </p:cNvPr>
          <p:cNvSpPr txBox="1"/>
          <p:nvPr/>
        </p:nvSpPr>
        <p:spPr>
          <a:xfrm>
            <a:off x="8582681" y="5272209"/>
            <a:ext cx="2648177" cy="59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Add Some Brief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Title</a:t>
            </a:r>
          </a:p>
        </p:txBody>
      </p:sp>
      <p:sp>
        <p:nvSpPr>
          <p:cNvPr id="99" name="Picture Placeholder 98">
            <a:extLst>
              <a:ext uri="{FF2B5EF4-FFF2-40B4-BE49-F238E27FC236}">
                <a16:creationId xmlns:a16="http://schemas.microsoft.com/office/drawing/2014/main" id="{0525378A-C72F-4592-ADA4-3FFD44396E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77302191-D7BD-4023-BFF2-82C581162F1C}"/>
              </a:ext>
            </a:extLst>
          </p:cNvPr>
          <p:cNvSpPr/>
          <p:nvPr/>
        </p:nvSpPr>
        <p:spPr>
          <a:xfrm>
            <a:off x="649319" y="699135"/>
            <a:ext cx="254031" cy="2301620"/>
          </a:xfrm>
          <a:custGeom>
            <a:avLst/>
            <a:gdLst>
              <a:gd name="connsiteX0" fmla="*/ 0 w 254031"/>
              <a:gd name="connsiteY0" fmla="*/ 0 h 2301620"/>
              <a:gd name="connsiteX1" fmla="*/ 254032 w 254031"/>
              <a:gd name="connsiteY1" fmla="*/ 0 h 2301620"/>
              <a:gd name="connsiteX2" fmla="*/ 254032 w 254031"/>
              <a:gd name="connsiteY2" fmla="*/ 2301621 h 2301620"/>
              <a:gd name="connsiteX3" fmla="*/ 0 w 254031"/>
              <a:gd name="connsiteY3" fmla="*/ 2301621 h 2301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031" h="2301620">
                <a:moveTo>
                  <a:pt x="0" y="0"/>
                </a:moveTo>
                <a:lnTo>
                  <a:pt x="254032" y="0"/>
                </a:lnTo>
                <a:lnTo>
                  <a:pt x="254032" y="2301621"/>
                </a:lnTo>
                <a:lnTo>
                  <a:pt x="0" y="2301621"/>
                </a:lnTo>
                <a:close/>
              </a:path>
            </a:pathLst>
          </a:cu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688B4F6-1D1D-4598-892E-E9372EF30066}"/>
              </a:ext>
            </a:extLst>
          </p:cNvPr>
          <p:cNvSpPr/>
          <p:nvPr/>
        </p:nvSpPr>
        <p:spPr>
          <a:xfrm>
            <a:off x="4755070" y="6266170"/>
            <a:ext cx="7445396" cy="591830"/>
          </a:xfrm>
          <a:custGeom>
            <a:avLst/>
            <a:gdLst>
              <a:gd name="connsiteX0" fmla="*/ 0 w 254031"/>
              <a:gd name="connsiteY0" fmla="*/ 0 h 2301620"/>
              <a:gd name="connsiteX1" fmla="*/ 254032 w 254031"/>
              <a:gd name="connsiteY1" fmla="*/ 0 h 2301620"/>
              <a:gd name="connsiteX2" fmla="*/ 254032 w 254031"/>
              <a:gd name="connsiteY2" fmla="*/ 2301621 h 2301620"/>
              <a:gd name="connsiteX3" fmla="*/ 0 w 254031"/>
              <a:gd name="connsiteY3" fmla="*/ 2301621 h 2301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031" h="2301620">
                <a:moveTo>
                  <a:pt x="0" y="0"/>
                </a:moveTo>
                <a:lnTo>
                  <a:pt x="254032" y="0"/>
                </a:lnTo>
                <a:lnTo>
                  <a:pt x="254032" y="2301621"/>
                </a:lnTo>
                <a:lnTo>
                  <a:pt x="0" y="230162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4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decel="3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5" grpId="0"/>
      <p:bldP spid="88" grpId="0"/>
      <p:bldP spid="44" grpId="0"/>
      <p:bldP spid="89" grpId="0"/>
      <p:bldP spid="92" grpId="0"/>
      <p:bldP spid="93" grpId="0"/>
      <p:bldP spid="94" grpId="0"/>
      <p:bldP spid="95" grpId="0"/>
      <p:bldP spid="96" grpId="0"/>
      <p:bldP spid="97" grpId="0"/>
      <p:bldP spid="8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785E86B-6126-436B-9F8E-C45D272634CF}"/>
              </a:ext>
            </a:extLst>
          </p:cNvPr>
          <p:cNvSpPr/>
          <p:nvPr/>
        </p:nvSpPr>
        <p:spPr>
          <a:xfrm>
            <a:off x="8921020" y="2410223"/>
            <a:ext cx="1994636" cy="199463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5D30CF1-536B-40E6-8471-A331D3766042}"/>
              </a:ext>
            </a:extLst>
          </p:cNvPr>
          <p:cNvSpPr/>
          <p:nvPr/>
        </p:nvSpPr>
        <p:spPr>
          <a:xfrm>
            <a:off x="9163157" y="2652362"/>
            <a:ext cx="1510362" cy="1510362"/>
          </a:xfrm>
          <a:prstGeom prst="roundRect">
            <a:avLst>
              <a:gd name="adj" fmla="val 14723"/>
            </a:avLst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70E535-1039-4FCD-B288-FF135C3E0EDA}"/>
              </a:ext>
            </a:extLst>
          </p:cNvPr>
          <p:cNvSpPr txBox="1"/>
          <p:nvPr/>
        </p:nvSpPr>
        <p:spPr>
          <a:xfrm>
            <a:off x="7931447" y="4556100"/>
            <a:ext cx="3976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cs typeface="Poppins ExtraBold" panose="00000900000000000000" pitchFamily="2" charset="0"/>
              </a:rPr>
              <a:t>Write Heading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959D92-809E-4126-8CD7-68A3F931EDF0}"/>
              </a:ext>
            </a:extLst>
          </p:cNvPr>
          <p:cNvSpPr txBox="1"/>
          <p:nvPr/>
        </p:nvSpPr>
        <p:spPr>
          <a:xfrm>
            <a:off x="8154211" y="4998715"/>
            <a:ext cx="35194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Here You Can Add Some Brief Text to Explain This is Just a Demo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7DB1822-F3BD-4716-9F16-296CF7D706F2}"/>
              </a:ext>
            </a:extLst>
          </p:cNvPr>
          <p:cNvSpPr/>
          <p:nvPr/>
        </p:nvSpPr>
        <p:spPr>
          <a:xfrm>
            <a:off x="1281220" y="2410222"/>
            <a:ext cx="1994636" cy="199463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4585394-7FB0-4BD8-8BC2-9CE197C7FDD1}"/>
              </a:ext>
            </a:extLst>
          </p:cNvPr>
          <p:cNvSpPr/>
          <p:nvPr/>
        </p:nvSpPr>
        <p:spPr>
          <a:xfrm>
            <a:off x="1523357" y="2652362"/>
            <a:ext cx="1510362" cy="1510362"/>
          </a:xfrm>
          <a:prstGeom prst="roundRect">
            <a:avLst>
              <a:gd name="adj" fmla="val 14723"/>
            </a:avLst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6BE14F-751F-4C7A-8EC8-247E5CA3CC7D}"/>
              </a:ext>
            </a:extLst>
          </p:cNvPr>
          <p:cNvSpPr txBox="1"/>
          <p:nvPr/>
        </p:nvSpPr>
        <p:spPr>
          <a:xfrm>
            <a:off x="291071" y="4556100"/>
            <a:ext cx="3976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cs typeface="Poppins ExtraBold" panose="00000900000000000000" pitchFamily="2" charset="0"/>
              </a:rPr>
              <a:t>Write Heading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5F5200-AA0E-489B-88CB-CCB96DE7006D}"/>
              </a:ext>
            </a:extLst>
          </p:cNvPr>
          <p:cNvSpPr txBox="1"/>
          <p:nvPr/>
        </p:nvSpPr>
        <p:spPr>
          <a:xfrm>
            <a:off x="518346" y="4998715"/>
            <a:ext cx="35194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Here You Can Add Some Brief Text to Explain This is Just a Demo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E3FEE14-EFC0-4D4E-A912-C5AA0D651672}"/>
              </a:ext>
            </a:extLst>
          </p:cNvPr>
          <p:cNvSpPr/>
          <p:nvPr/>
        </p:nvSpPr>
        <p:spPr>
          <a:xfrm>
            <a:off x="5101489" y="2410223"/>
            <a:ext cx="1994636" cy="199463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B1DC596-AAF0-4387-9F83-19CBFA172356}"/>
              </a:ext>
            </a:extLst>
          </p:cNvPr>
          <p:cNvSpPr/>
          <p:nvPr/>
        </p:nvSpPr>
        <p:spPr>
          <a:xfrm>
            <a:off x="5343626" y="2652362"/>
            <a:ext cx="1510362" cy="1510362"/>
          </a:xfrm>
          <a:prstGeom prst="roundRect">
            <a:avLst>
              <a:gd name="adj" fmla="val 14723"/>
            </a:avLst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48A2DE-FBA4-4B1D-97C3-84FF5BFF25B9}"/>
              </a:ext>
            </a:extLst>
          </p:cNvPr>
          <p:cNvSpPr txBox="1"/>
          <p:nvPr/>
        </p:nvSpPr>
        <p:spPr>
          <a:xfrm>
            <a:off x="4109798" y="4556100"/>
            <a:ext cx="3976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cs typeface="Poppins ExtraBold" panose="00000900000000000000" pitchFamily="2" charset="0"/>
              </a:rPr>
              <a:t>Write Heading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15D7FD-FC21-4F68-A9C5-9F10114C1259}"/>
              </a:ext>
            </a:extLst>
          </p:cNvPr>
          <p:cNvSpPr txBox="1"/>
          <p:nvPr/>
        </p:nvSpPr>
        <p:spPr>
          <a:xfrm>
            <a:off x="4337740" y="4998715"/>
            <a:ext cx="35194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Here You Can Add Some Brief Text to Explain This is Just a Demo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319DE7-2F51-49A9-AAD4-40DF497DF313}"/>
              </a:ext>
            </a:extLst>
          </p:cNvPr>
          <p:cNvSpPr txBox="1"/>
          <p:nvPr/>
        </p:nvSpPr>
        <p:spPr>
          <a:xfrm>
            <a:off x="1741242" y="2787094"/>
            <a:ext cx="10745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380EBF-8392-4CE8-8984-B02B1F1F7693}"/>
              </a:ext>
            </a:extLst>
          </p:cNvPr>
          <p:cNvSpPr txBox="1"/>
          <p:nvPr/>
        </p:nvSpPr>
        <p:spPr>
          <a:xfrm>
            <a:off x="5561511" y="2787094"/>
            <a:ext cx="10745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A6277A-D5C6-484E-9542-060F3DA82C2A}"/>
              </a:ext>
            </a:extLst>
          </p:cNvPr>
          <p:cNvSpPr txBox="1"/>
          <p:nvPr/>
        </p:nvSpPr>
        <p:spPr>
          <a:xfrm>
            <a:off x="9381042" y="2787094"/>
            <a:ext cx="10745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D56189-4C19-4BE0-91D8-CFB6F5FE65F6}"/>
              </a:ext>
            </a:extLst>
          </p:cNvPr>
          <p:cNvSpPr txBox="1"/>
          <p:nvPr/>
        </p:nvSpPr>
        <p:spPr>
          <a:xfrm>
            <a:off x="1926429" y="323219"/>
            <a:ext cx="833914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We Have Earned the Trust of Our</a:t>
            </a:r>
          </a:p>
          <a:p>
            <a:pPr algn="ctr"/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Most </a:t>
            </a:r>
            <a:r>
              <a:rPr lang="en-US" sz="320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/>
                <a:cs typeface="Poppins"/>
                <a:sym typeface="Poppins"/>
                <a:rtl val="0"/>
              </a:rPr>
              <a:t>Valuable Customers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CC24D4-8A1F-4618-84BE-1DD08391FC99}"/>
              </a:ext>
            </a:extLst>
          </p:cNvPr>
          <p:cNvSpPr txBox="1"/>
          <p:nvPr/>
        </p:nvSpPr>
        <p:spPr>
          <a:xfrm>
            <a:off x="1493309" y="1466045"/>
            <a:ext cx="9205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</p:spTree>
    <p:extLst>
      <p:ext uri="{BB962C8B-B14F-4D97-AF65-F5344CB8AC3E}">
        <p14:creationId xmlns:p14="http://schemas.microsoft.com/office/powerpoint/2010/main" val="20463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33333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3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mph" presetSubtype="0" accel="40000" decel="40000" autoRev="1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Scale>
                                      <p:cBhvr>
                                        <p:cTn id="34" dur="250" fill="hold"/>
                                        <p:tgtEl>
                                          <p:spTgt spid="14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ccel="40000" decel="40000" autoRev="1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Scale>
                                      <p:cBhvr>
                                        <p:cTn id="64" dur="250" fill="hold"/>
                                        <p:tgtEl>
                                          <p:spTgt spid="15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ccel="40000" decel="40000" autoRev="1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Scale>
                                      <p:cBhvr>
                                        <p:cTn id="94" dur="250" fill="hold"/>
                                        <p:tgtEl>
                                          <p:spTgt spid="16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6" grpId="0" animBg="1"/>
      <p:bldP spid="7" grpId="0" animBg="1"/>
      <p:bldP spid="8" grpId="0"/>
      <p:bldP spid="9" grpId="0"/>
      <p:bldP spid="10" grpId="0" animBg="1"/>
      <p:bldP spid="11" grpId="0" animBg="1"/>
      <p:bldP spid="12" grpId="0"/>
      <p:bldP spid="13" grpId="0"/>
      <p:bldP spid="14" grpId="0"/>
      <p:bldP spid="14" grpId="1"/>
      <p:bldP spid="14" grpId="2"/>
      <p:bldP spid="15" grpId="0"/>
      <p:bldP spid="15" grpId="1"/>
      <p:bldP spid="15" grpId="2"/>
      <p:bldP spid="16" grpId="0"/>
      <p:bldP spid="16" grpId="1"/>
      <p:bldP spid="16" grpId="2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841E16C-1246-4E84-A74F-3AC8795ECB35}"/>
              </a:ext>
            </a:extLst>
          </p:cNvPr>
          <p:cNvGrpSpPr/>
          <p:nvPr/>
        </p:nvGrpSpPr>
        <p:grpSpPr>
          <a:xfrm>
            <a:off x="448733" y="2189806"/>
            <a:ext cx="3494286" cy="1413604"/>
            <a:chOff x="-33894" y="1905876"/>
            <a:chExt cx="3976914" cy="141360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C9077B1-9575-4C16-999A-3DE4A62A15E5}"/>
                </a:ext>
              </a:extLst>
            </p:cNvPr>
            <p:cNvSpPr txBox="1"/>
            <p:nvPr/>
          </p:nvSpPr>
          <p:spPr>
            <a:xfrm>
              <a:off x="-33894" y="1905876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gradFill>
                    <a:gsLst>
                      <a:gs pos="0">
                        <a:srgbClr val="64AEF2"/>
                      </a:gs>
                      <a:gs pos="100000">
                        <a:srgbClr val="95D7FA"/>
                      </a:gs>
                    </a:gsLst>
                    <a:path path="circle">
                      <a:fillToRect l="100000" t="100000"/>
                    </a:path>
                  </a:gradFill>
                  <a:latin typeface="Montserrat ExtraBold" panose="00000900000000000000" pitchFamily="2" charset="0"/>
                </a:rPr>
                <a:t>Our Steps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2CE9A75-6447-44B5-95FE-B2BF32299892}"/>
                </a:ext>
              </a:extLst>
            </p:cNvPr>
            <p:cNvSpPr txBox="1"/>
            <p:nvPr/>
          </p:nvSpPr>
          <p:spPr>
            <a:xfrm>
              <a:off x="-33894" y="2396150"/>
              <a:ext cx="396789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</a:rPr>
                <a:t>Here You Can Add Some Brief Text to Explain This is Just a Demo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9EA23F3-CB7E-495E-B071-99BF8445FD72}"/>
              </a:ext>
            </a:extLst>
          </p:cNvPr>
          <p:cNvGrpSpPr/>
          <p:nvPr/>
        </p:nvGrpSpPr>
        <p:grpSpPr>
          <a:xfrm>
            <a:off x="448733" y="4417097"/>
            <a:ext cx="3494286" cy="1413604"/>
            <a:chOff x="-33894" y="4892103"/>
            <a:chExt cx="3976914" cy="141360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91C6E3-CA8D-4DC4-B638-D4C673E85D72}"/>
                </a:ext>
              </a:extLst>
            </p:cNvPr>
            <p:cNvSpPr txBox="1"/>
            <p:nvPr/>
          </p:nvSpPr>
          <p:spPr>
            <a:xfrm>
              <a:off x="-33894" y="4892103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gradFill>
                    <a:gsLst>
                      <a:gs pos="0">
                        <a:srgbClr val="64AEF2"/>
                      </a:gs>
                      <a:gs pos="100000">
                        <a:srgbClr val="95D7FA"/>
                      </a:gs>
                    </a:gsLst>
                    <a:path path="circle">
                      <a:fillToRect l="100000" t="100000"/>
                    </a:path>
                  </a:gradFill>
                  <a:latin typeface="Montserrat ExtraBold" panose="00000900000000000000" pitchFamily="2" charset="0"/>
                </a:rPr>
                <a:t>Our Steps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9E1DDF9-B7F7-470F-9E5A-FE6EAA1BE3CC}"/>
                </a:ext>
              </a:extLst>
            </p:cNvPr>
            <p:cNvSpPr txBox="1"/>
            <p:nvPr/>
          </p:nvSpPr>
          <p:spPr>
            <a:xfrm>
              <a:off x="-33894" y="5382377"/>
              <a:ext cx="396789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</a:rPr>
                <a:t>Here You Can Add Some Brief Text to Explain This is Just a Demo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2120D74-853D-4CD4-B04B-E659B41C4650}"/>
              </a:ext>
            </a:extLst>
          </p:cNvPr>
          <p:cNvGrpSpPr/>
          <p:nvPr/>
        </p:nvGrpSpPr>
        <p:grpSpPr>
          <a:xfrm>
            <a:off x="8254948" y="2189806"/>
            <a:ext cx="3420585" cy="1413604"/>
            <a:chOff x="8195078" y="1398004"/>
            <a:chExt cx="3976914" cy="141360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C40CF0F-888C-493A-874D-4AF6FDE5F53B}"/>
                </a:ext>
              </a:extLst>
            </p:cNvPr>
            <p:cNvSpPr txBox="1"/>
            <p:nvPr/>
          </p:nvSpPr>
          <p:spPr>
            <a:xfrm>
              <a:off x="8195078" y="1398004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gradFill>
                    <a:gsLst>
                      <a:gs pos="0">
                        <a:srgbClr val="64AEF2"/>
                      </a:gs>
                      <a:gs pos="100000">
                        <a:srgbClr val="95D7FA"/>
                      </a:gs>
                    </a:gsLst>
                    <a:path path="circle">
                      <a:fillToRect l="100000" t="100000"/>
                    </a:path>
                  </a:gradFill>
                  <a:latin typeface="Montserrat ExtraBold" panose="00000900000000000000" pitchFamily="2" charset="0"/>
                </a:rPr>
                <a:t>Our Steps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169CD67-71ED-42B8-9164-6CEA481BF3DE}"/>
                </a:ext>
              </a:extLst>
            </p:cNvPr>
            <p:cNvSpPr txBox="1"/>
            <p:nvPr/>
          </p:nvSpPr>
          <p:spPr>
            <a:xfrm>
              <a:off x="8195078" y="1888278"/>
              <a:ext cx="396789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</a:rPr>
                <a:t>Here You Can Add Some Brief Text to Explain This is Just a Demo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12CDE0-60D9-4C49-8236-2D250F64A0C1}"/>
              </a:ext>
            </a:extLst>
          </p:cNvPr>
          <p:cNvGrpSpPr/>
          <p:nvPr/>
        </p:nvGrpSpPr>
        <p:grpSpPr>
          <a:xfrm>
            <a:off x="8254948" y="4417097"/>
            <a:ext cx="3412827" cy="1413604"/>
            <a:chOff x="8195078" y="1398004"/>
            <a:chExt cx="3976914" cy="141360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18F3D64-6614-41FB-B680-20E0BF9B0E69}"/>
                </a:ext>
              </a:extLst>
            </p:cNvPr>
            <p:cNvSpPr txBox="1"/>
            <p:nvPr/>
          </p:nvSpPr>
          <p:spPr>
            <a:xfrm>
              <a:off x="8195078" y="1398004"/>
              <a:ext cx="39769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gradFill>
                    <a:gsLst>
                      <a:gs pos="0">
                        <a:srgbClr val="64AEF2"/>
                      </a:gs>
                      <a:gs pos="100000">
                        <a:srgbClr val="95D7FA"/>
                      </a:gs>
                    </a:gsLst>
                    <a:path path="circle">
                      <a:fillToRect l="100000" t="100000"/>
                    </a:path>
                  </a:gradFill>
                  <a:latin typeface="Montserrat ExtraBold" panose="00000900000000000000" pitchFamily="2" charset="0"/>
                </a:rPr>
                <a:t>Our Steps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BE87D31-F309-4C41-952D-30E1EDBD0464}"/>
                </a:ext>
              </a:extLst>
            </p:cNvPr>
            <p:cNvSpPr txBox="1"/>
            <p:nvPr/>
          </p:nvSpPr>
          <p:spPr>
            <a:xfrm>
              <a:off x="8195078" y="1888278"/>
              <a:ext cx="396789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</a:rPr>
                <a:t>Here You Can Add Some Brief Text to Explain This is Just a Demo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D37BA31-D7DD-4FC7-95C8-C69B06FBB2FE}"/>
              </a:ext>
            </a:extLst>
          </p:cNvPr>
          <p:cNvGrpSpPr/>
          <p:nvPr/>
        </p:nvGrpSpPr>
        <p:grpSpPr>
          <a:xfrm>
            <a:off x="4146551" y="2239963"/>
            <a:ext cx="1806575" cy="1671638"/>
            <a:chOff x="4146551" y="2300288"/>
            <a:chExt cx="1806575" cy="1671638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79D9E306-A8EF-475C-8D98-03FC0A0CC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6551" y="2300288"/>
              <a:ext cx="1806575" cy="1671638"/>
            </a:xfrm>
            <a:custGeom>
              <a:avLst/>
              <a:gdLst>
                <a:gd name="T0" fmla="*/ 40 w 759"/>
                <a:gd name="T1" fmla="*/ 702 h 702"/>
                <a:gd name="T2" fmla="*/ 0 w 759"/>
                <a:gd name="T3" fmla="*/ 662 h 702"/>
                <a:gd name="T4" fmla="*/ 0 w 759"/>
                <a:gd name="T5" fmla="*/ 40 h 702"/>
                <a:gd name="T6" fmla="*/ 40 w 759"/>
                <a:gd name="T7" fmla="*/ 0 h 702"/>
                <a:gd name="T8" fmla="*/ 719 w 759"/>
                <a:gd name="T9" fmla="*/ 0 h 702"/>
                <a:gd name="T10" fmla="*/ 759 w 759"/>
                <a:gd name="T11" fmla="*/ 40 h 702"/>
                <a:gd name="T12" fmla="*/ 759 w 759"/>
                <a:gd name="T13" fmla="*/ 233 h 702"/>
                <a:gd name="T14" fmla="*/ 719 w 759"/>
                <a:gd name="T15" fmla="*/ 273 h 702"/>
                <a:gd name="T16" fmla="*/ 282 w 759"/>
                <a:gd name="T17" fmla="*/ 273 h 702"/>
                <a:gd name="T18" fmla="*/ 282 w 759"/>
                <a:gd name="T19" fmla="*/ 662 h 702"/>
                <a:gd name="T20" fmla="*/ 242 w 759"/>
                <a:gd name="T21" fmla="*/ 702 h 702"/>
                <a:gd name="T22" fmla="*/ 40 w 759"/>
                <a:gd name="T23" fmla="*/ 702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59" h="702">
                  <a:moveTo>
                    <a:pt x="40" y="702"/>
                  </a:moveTo>
                  <a:cubicBezTo>
                    <a:pt x="18" y="702"/>
                    <a:pt x="0" y="684"/>
                    <a:pt x="0" y="662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7"/>
                    <a:pt x="18" y="0"/>
                    <a:pt x="40" y="0"/>
                  </a:cubicBezTo>
                  <a:cubicBezTo>
                    <a:pt x="719" y="0"/>
                    <a:pt x="719" y="0"/>
                    <a:pt x="719" y="0"/>
                  </a:cubicBezTo>
                  <a:cubicBezTo>
                    <a:pt x="741" y="0"/>
                    <a:pt x="759" y="17"/>
                    <a:pt x="759" y="40"/>
                  </a:cubicBezTo>
                  <a:cubicBezTo>
                    <a:pt x="759" y="233"/>
                    <a:pt x="759" y="233"/>
                    <a:pt x="759" y="233"/>
                  </a:cubicBezTo>
                  <a:cubicBezTo>
                    <a:pt x="759" y="255"/>
                    <a:pt x="741" y="273"/>
                    <a:pt x="719" y="273"/>
                  </a:cubicBezTo>
                  <a:cubicBezTo>
                    <a:pt x="282" y="273"/>
                    <a:pt x="282" y="273"/>
                    <a:pt x="282" y="273"/>
                  </a:cubicBezTo>
                  <a:cubicBezTo>
                    <a:pt x="282" y="662"/>
                    <a:pt x="282" y="662"/>
                    <a:pt x="282" y="662"/>
                  </a:cubicBezTo>
                  <a:cubicBezTo>
                    <a:pt x="282" y="684"/>
                    <a:pt x="264" y="702"/>
                    <a:pt x="242" y="702"/>
                  </a:cubicBezTo>
                  <a:lnTo>
                    <a:pt x="40" y="702"/>
                  </a:lnTo>
                  <a:close/>
                </a:path>
              </a:pathLst>
            </a:custGeom>
            <a:gradFill>
              <a:gsLst>
                <a:gs pos="0">
                  <a:srgbClr val="D1E7FB"/>
                </a:gs>
                <a:gs pos="100000">
                  <a:srgbClr val="E8F6FE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8259C3BC-6AD2-4B9E-AAE7-36BFE867A7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1801" y="2395538"/>
              <a:ext cx="1616075" cy="1481138"/>
            </a:xfrm>
            <a:custGeom>
              <a:avLst/>
              <a:gdLst>
                <a:gd name="T0" fmla="*/ 1018 w 1018"/>
                <a:gd name="T1" fmla="*/ 0 h 933"/>
                <a:gd name="T2" fmla="*/ 1018 w 1018"/>
                <a:gd name="T3" fmla="*/ 290 h 933"/>
                <a:gd name="T4" fmla="*/ 303 w 1018"/>
                <a:gd name="T5" fmla="*/ 290 h 933"/>
                <a:gd name="T6" fmla="*/ 303 w 1018"/>
                <a:gd name="T7" fmla="*/ 933 h 933"/>
                <a:gd name="T8" fmla="*/ 0 w 1018"/>
                <a:gd name="T9" fmla="*/ 933 h 933"/>
                <a:gd name="T10" fmla="*/ 0 w 1018"/>
                <a:gd name="T11" fmla="*/ 0 h 933"/>
                <a:gd name="T12" fmla="*/ 1018 w 1018"/>
                <a:gd name="T13" fmla="*/ 0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8" h="933">
                  <a:moveTo>
                    <a:pt x="1018" y="0"/>
                  </a:moveTo>
                  <a:lnTo>
                    <a:pt x="1018" y="290"/>
                  </a:lnTo>
                  <a:lnTo>
                    <a:pt x="303" y="290"/>
                  </a:lnTo>
                  <a:lnTo>
                    <a:pt x="303" y="933"/>
                  </a:lnTo>
                  <a:lnTo>
                    <a:pt x="0" y="933"/>
                  </a:lnTo>
                  <a:lnTo>
                    <a:pt x="0" y="0"/>
                  </a:lnTo>
                  <a:lnTo>
                    <a:pt x="1018" y="0"/>
                  </a:lnTo>
                  <a:close/>
                </a:path>
              </a:pathLst>
            </a:cu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4B8D6EA-B40C-4069-87FB-260BBCF61428}"/>
              </a:ext>
            </a:extLst>
          </p:cNvPr>
          <p:cNvGrpSpPr/>
          <p:nvPr/>
        </p:nvGrpSpPr>
        <p:grpSpPr>
          <a:xfrm>
            <a:off x="4146551" y="4197350"/>
            <a:ext cx="1806575" cy="1676400"/>
            <a:chOff x="4146551" y="4257675"/>
            <a:chExt cx="1806575" cy="1676400"/>
          </a:xfrm>
        </p:grpSpPr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914B27D9-1A80-4DE7-98E2-97BEAB94F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6551" y="4257675"/>
              <a:ext cx="1806575" cy="1676400"/>
            </a:xfrm>
            <a:custGeom>
              <a:avLst/>
              <a:gdLst>
                <a:gd name="T0" fmla="*/ 40 w 759"/>
                <a:gd name="T1" fmla="*/ 704 h 704"/>
                <a:gd name="T2" fmla="*/ 0 w 759"/>
                <a:gd name="T3" fmla="*/ 664 h 704"/>
                <a:gd name="T4" fmla="*/ 0 w 759"/>
                <a:gd name="T5" fmla="*/ 40 h 704"/>
                <a:gd name="T6" fmla="*/ 40 w 759"/>
                <a:gd name="T7" fmla="*/ 0 h 704"/>
                <a:gd name="T8" fmla="*/ 242 w 759"/>
                <a:gd name="T9" fmla="*/ 0 h 704"/>
                <a:gd name="T10" fmla="*/ 282 w 759"/>
                <a:gd name="T11" fmla="*/ 40 h 704"/>
                <a:gd name="T12" fmla="*/ 282 w 759"/>
                <a:gd name="T13" fmla="*/ 431 h 704"/>
                <a:gd name="T14" fmla="*/ 719 w 759"/>
                <a:gd name="T15" fmla="*/ 431 h 704"/>
                <a:gd name="T16" fmla="*/ 759 w 759"/>
                <a:gd name="T17" fmla="*/ 471 h 704"/>
                <a:gd name="T18" fmla="*/ 759 w 759"/>
                <a:gd name="T19" fmla="*/ 664 h 704"/>
                <a:gd name="T20" fmla="*/ 719 w 759"/>
                <a:gd name="T21" fmla="*/ 704 h 704"/>
                <a:gd name="T22" fmla="*/ 40 w 759"/>
                <a:gd name="T23" fmla="*/ 704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59" h="704">
                  <a:moveTo>
                    <a:pt x="40" y="704"/>
                  </a:moveTo>
                  <a:cubicBezTo>
                    <a:pt x="18" y="704"/>
                    <a:pt x="0" y="686"/>
                    <a:pt x="0" y="66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264" y="0"/>
                    <a:pt x="282" y="18"/>
                    <a:pt x="282" y="40"/>
                  </a:cubicBezTo>
                  <a:cubicBezTo>
                    <a:pt x="282" y="431"/>
                    <a:pt x="282" y="431"/>
                    <a:pt x="282" y="431"/>
                  </a:cubicBezTo>
                  <a:cubicBezTo>
                    <a:pt x="719" y="431"/>
                    <a:pt x="719" y="431"/>
                    <a:pt x="719" y="431"/>
                  </a:cubicBezTo>
                  <a:cubicBezTo>
                    <a:pt x="741" y="431"/>
                    <a:pt x="759" y="449"/>
                    <a:pt x="759" y="471"/>
                  </a:cubicBezTo>
                  <a:cubicBezTo>
                    <a:pt x="759" y="664"/>
                    <a:pt x="759" y="664"/>
                    <a:pt x="759" y="664"/>
                  </a:cubicBezTo>
                  <a:cubicBezTo>
                    <a:pt x="759" y="686"/>
                    <a:pt x="741" y="704"/>
                    <a:pt x="719" y="704"/>
                  </a:cubicBezTo>
                  <a:lnTo>
                    <a:pt x="40" y="704"/>
                  </a:lnTo>
                  <a:close/>
                </a:path>
              </a:pathLst>
            </a:custGeom>
            <a:gradFill>
              <a:gsLst>
                <a:gs pos="0">
                  <a:srgbClr val="D1E7FB"/>
                </a:gs>
                <a:gs pos="100000">
                  <a:srgbClr val="E8F6FE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AB9A12BF-4B1F-4B22-B02A-BD398357A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1801" y="4352925"/>
              <a:ext cx="1616075" cy="1485900"/>
            </a:xfrm>
            <a:custGeom>
              <a:avLst/>
              <a:gdLst>
                <a:gd name="T0" fmla="*/ 1018 w 1018"/>
                <a:gd name="T1" fmla="*/ 647 h 936"/>
                <a:gd name="T2" fmla="*/ 1018 w 1018"/>
                <a:gd name="T3" fmla="*/ 936 h 936"/>
                <a:gd name="T4" fmla="*/ 0 w 1018"/>
                <a:gd name="T5" fmla="*/ 936 h 936"/>
                <a:gd name="T6" fmla="*/ 0 w 1018"/>
                <a:gd name="T7" fmla="*/ 0 h 936"/>
                <a:gd name="T8" fmla="*/ 303 w 1018"/>
                <a:gd name="T9" fmla="*/ 0 h 936"/>
                <a:gd name="T10" fmla="*/ 303 w 1018"/>
                <a:gd name="T11" fmla="*/ 647 h 936"/>
                <a:gd name="T12" fmla="*/ 1018 w 1018"/>
                <a:gd name="T13" fmla="*/ 647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8" h="936">
                  <a:moveTo>
                    <a:pt x="1018" y="647"/>
                  </a:moveTo>
                  <a:lnTo>
                    <a:pt x="1018" y="936"/>
                  </a:lnTo>
                  <a:lnTo>
                    <a:pt x="0" y="936"/>
                  </a:lnTo>
                  <a:lnTo>
                    <a:pt x="0" y="0"/>
                  </a:lnTo>
                  <a:lnTo>
                    <a:pt x="303" y="0"/>
                  </a:lnTo>
                  <a:lnTo>
                    <a:pt x="303" y="647"/>
                  </a:lnTo>
                  <a:lnTo>
                    <a:pt x="1018" y="647"/>
                  </a:lnTo>
                  <a:close/>
                </a:path>
              </a:pathLst>
            </a:cu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AC6C489-EBB7-4972-94E6-A05E774EB1F5}"/>
              </a:ext>
            </a:extLst>
          </p:cNvPr>
          <p:cNvGrpSpPr/>
          <p:nvPr/>
        </p:nvGrpSpPr>
        <p:grpSpPr>
          <a:xfrm>
            <a:off x="6238876" y="4197350"/>
            <a:ext cx="1801813" cy="1676400"/>
            <a:chOff x="6238876" y="4257675"/>
            <a:chExt cx="1801813" cy="1676400"/>
          </a:xfrm>
        </p:grpSpPr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DDEBC1BB-7C64-4E9A-BD50-36E074CD4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8876" y="4257675"/>
              <a:ext cx="1801813" cy="1676400"/>
            </a:xfrm>
            <a:custGeom>
              <a:avLst/>
              <a:gdLst>
                <a:gd name="T0" fmla="*/ 40 w 757"/>
                <a:gd name="T1" fmla="*/ 704 h 704"/>
                <a:gd name="T2" fmla="*/ 0 w 757"/>
                <a:gd name="T3" fmla="*/ 664 h 704"/>
                <a:gd name="T4" fmla="*/ 0 w 757"/>
                <a:gd name="T5" fmla="*/ 471 h 704"/>
                <a:gd name="T6" fmla="*/ 40 w 757"/>
                <a:gd name="T7" fmla="*/ 431 h 704"/>
                <a:gd name="T8" fmla="*/ 475 w 757"/>
                <a:gd name="T9" fmla="*/ 431 h 704"/>
                <a:gd name="T10" fmla="*/ 475 w 757"/>
                <a:gd name="T11" fmla="*/ 40 h 704"/>
                <a:gd name="T12" fmla="*/ 515 w 757"/>
                <a:gd name="T13" fmla="*/ 0 h 704"/>
                <a:gd name="T14" fmla="*/ 717 w 757"/>
                <a:gd name="T15" fmla="*/ 0 h 704"/>
                <a:gd name="T16" fmla="*/ 757 w 757"/>
                <a:gd name="T17" fmla="*/ 40 h 704"/>
                <a:gd name="T18" fmla="*/ 757 w 757"/>
                <a:gd name="T19" fmla="*/ 664 h 704"/>
                <a:gd name="T20" fmla="*/ 717 w 757"/>
                <a:gd name="T21" fmla="*/ 704 h 704"/>
                <a:gd name="T22" fmla="*/ 40 w 757"/>
                <a:gd name="T23" fmla="*/ 704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57" h="704">
                  <a:moveTo>
                    <a:pt x="40" y="704"/>
                  </a:moveTo>
                  <a:cubicBezTo>
                    <a:pt x="18" y="704"/>
                    <a:pt x="0" y="686"/>
                    <a:pt x="0" y="664"/>
                  </a:cubicBezTo>
                  <a:cubicBezTo>
                    <a:pt x="0" y="471"/>
                    <a:pt x="0" y="471"/>
                    <a:pt x="0" y="471"/>
                  </a:cubicBezTo>
                  <a:cubicBezTo>
                    <a:pt x="0" y="449"/>
                    <a:pt x="18" y="431"/>
                    <a:pt x="40" y="431"/>
                  </a:cubicBezTo>
                  <a:cubicBezTo>
                    <a:pt x="475" y="431"/>
                    <a:pt x="475" y="431"/>
                    <a:pt x="475" y="431"/>
                  </a:cubicBezTo>
                  <a:cubicBezTo>
                    <a:pt x="475" y="40"/>
                    <a:pt x="475" y="40"/>
                    <a:pt x="475" y="40"/>
                  </a:cubicBezTo>
                  <a:cubicBezTo>
                    <a:pt x="475" y="18"/>
                    <a:pt x="493" y="0"/>
                    <a:pt x="515" y="0"/>
                  </a:cubicBezTo>
                  <a:cubicBezTo>
                    <a:pt x="717" y="0"/>
                    <a:pt x="717" y="0"/>
                    <a:pt x="717" y="0"/>
                  </a:cubicBezTo>
                  <a:cubicBezTo>
                    <a:pt x="739" y="0"/>
                    <a:pt x="757" y="18"/>
                    <a:pt x="757" y="40"/>
                  </a:cubicBezTo>
                  <a:cubicBezTo>
                    <a:pt x="757" y="664"/>
                    <a:pt x="757" y="664"/>
                    <a:pt x="757" y="664"/>
                  </a:cubicBezTo>
                  <a:cubicBezTo>
                    <a:pt x="757" y="686"/>
                    <a:pt x="739" y="704"/>
                    <a:pt x="717" y="704"/>
                  </a:cubicBezTo>
                  <a:lnTo>
                    <a:pt x="40" y="704"/>
                  </a:lnTo>
                  <a:close/>
                </a:path>
              </a:pathLst>
            </a:custGeom>
            <a:gradFill>
              <a:gsLst>
                <a:gs pos="0">
                  <a:srgbClr val="D1E7FB"/>
                </a:gs>
                <a:gs pos="100000">
                  <a:srgbClr val="E8F6FE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1370957F-FE70-436A-9996-5AB5AFCF9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6" y="4352925"/>
              <a:ext cx="1611313" cy="1485900"/>
            </a:xfrm>
            <a:custGeom>
              <a:avLst/>
              <a:gdLst>
                <a:gd name="T0" fmla="*/ 1015 w 1015"/>
                <a:gd name="T1" fmla="*/ 0 h 936"/>
                <a:gd name="T2" fmla="*/ 1015 w 1015"/>
                <a:gd name="T3" fmla="*/ 936 h 936"/>
                <a:gd name="T4" fmla="*/ 0 w 1015"/>
                <a:gd name="T5" fmla="*/ 936 h 936"/>
                <a:gd name="T6" fmla="*/ 0 w 1015"/>
                <a:gd name="T7" fmla="*/ 647 h 936"/>
                <a:gd name="T8" fmla="*/ 712 w 1015"/>
                <a:gd name="T9" fmla="*/ 647 h 936"/>
                <a:gd name="T10" fmla="*/ 712 w 1015"/>
                <a:gd name="T11" fmla="*/ 0 h 936"/>
                <a:gd name="T12" fmla="*/ 1015 w 1015"/>
                <a:gd name="T13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5" h="936">
                  <a:moveTo>
                    <a:pt x="1015" y="0"/>
                  </a:moveTo>
                  <a:lnTo>
                    <a:pt x="1015" y="936"/>
                  </a:lnTo>
                  <a:lnTo>
                    <a:pt x="0" y="936"/>
                  </a:lnTo>
                  <a:lnTo>
                    <a:pt x="0" y="647"/>
                  </a:lnTo>
                  <a:lnTo>
                    <a:pt x="712" y="647"/>
                  </a:lnTo>
                  <a:lnTo>
                    <a:pt x="712" y="0"/>
                  </a:lnTo>
                  <a:lnTo>
                    <a:pt x="1015" y="0"/>
                  </a:lnTo>
                  <a:close/>
                </a:path>
              </a:pathLst>
            </a:cu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B830C63-28BF-44E4-9BAE-99314773E20E}"/>
              </a:ext>
            </a:extLst>
          </p:cNvPr>
          <p:cNvGrpSpPr/>
          <p:nvPr/>
        </p:nvGrpSpPr>
        <p:grpSpPr>
          <a:xfrm>
            <a:off x="6238876" y="2239963"/>
            <a:ext cx="1801813" cy="1671638"/>
            <a:chOff x="6238876" y="2300288"/>
            <a:chExt cx="1801813" cy="1671638"/>
          </a:xfrm>
        </p:grpSpPr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FCA33426-77DD-466D-90C7-0418BB639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8876" y="2300288"/>
              <a:ext cx="1801813" cy="1671638"/>
            </a:xfrm>
            <a:custGeom>
              <a:avLst/>
              <a:gdLst>
                <a:gd name="T0" fmla="*/ 515 w 757"/>
                <a:gd name="T1" fmla="*/ 702 h 702"/>
                <a:gd name="T2" fmla="*/ 475 w 757"/>
                <a:gd name="T3" fmla="*/ 662 h 702"/>
                <a:gd name="T4" fmla="*/ 475 w 757"/>
                <a:gd name="T5" fmla="*/ 273 h 702"/>
                <a:gd name="T6" fmla="*/ 40 w 757"/>
                <a:gd name="T7" fmla="*/ 273 h 702"/>
                <a:gd name="T8" fmla="*/ 0 w 757"/>
                <a:gd name="T9" fmla="*/ 233 h 702"/>
                <a:gd name="T10" fmla="*/ 0 w 757"/>
                <a:gd name="T11" fmla="*/ 40 h 702"/>
                <a:gd name="T12" fmla="*/ 40 w 757"/>
                <a:gd name="T13" fmla="*/ 0 h 702"/>
                <a:gd name="T14" fmla="*/ 717 w 757"/>
                <a:gd name="T15" fmla="*/ 0 h 702"/>
                <a:gd name="T16" fmla="*/ 757 w 757"/>
                <a:gd name="T17" fmla="*/ 40 h 702"/>
                <a:gd name="T18" fmla="*/ 757 w 757"/>
                <a:gd name="T19" fmla="*/ 662 h 702"/>
                <a:gd name="T20" fmla="*/ 717 w 757"/>
                <a:gd name="T21" fmla="*/ 702 h 702"/>
                <a:gd name="T22" fmla="*/ 515 w 757"/>
                <a:gd name="T23" fmla="*/ 702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57" h="702">
                  <a:moveTo>
                    <a:pt x="515" y="702"/>
                  </a:moveTo>
                  <a:cubicBezTo>
                    <a:pt x="493" y="702"/>
                    <a:pt x="475" y="684"/>
                    <a:pt x="475" y="662"/>
                  </a:cubicBezTo>
                  <a:cubicBezTo>
                    <a:pt x="475" y="273"/>
                    <a:pt x="475" y="273"/>
                    <a:pt x="475" y="273"/>
                  </a:cubicBezTo>
                  <a:cubicBezTo>
                    <a:pt x="40" y="273"/>
                    <a:pt x="40" y="273"/>
                    <a:pt x="40" y="273"/>
                  </a:cubicBezTo>
                  <a:cubicBezTo>
                    <a:pt x="18" y="273"/>
                    <a:pt x="0" y="255"/>
                    <a:pt x="0" y="233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7"/>
                    <a:pt x="18" y="0"/>
                    <a:pt x="40" y="0"/>
                  </a:cubicBezTo>
                  <a:cubicBezTo>
                    <a:pt x="717" y="0"/>
                    <a:pt x="717" y="0"/>
                    <a:pt x="717" y="0"/>
                  </a:cubicBezTo>
                  <a:cubicBezTo>
                    <a:pt x="739" y="0"/>
                    <a:pt x="757" y="17"/>
                    <a:pt x="757" y="40"/>
                  </a:cubicBezTo>
                  <a:cubicBezTo>
                    <a:pt x="757" y="662"/>
                    <a:pt x="757" y="662"/>
                    <a:pt x="757" y="662"/>
                  </a:cubicBezTo>
                  <a:cubicBezTo>
                    <a:pt x="757" y="684"/>
                    <a:pt x="739" y="702"/>
                    <a:pt x="717" y="702"/>
                  </a:cubicBezTo>
                  <a:lnTo>
                    <a:pt x="515" y="702"/>
                  </a:lnTo>
                  <a:close/>
                </a:path>
              </a:pathLst>
            </a:custGeom>
            <a:gradFill>
              <a:gsLst>
                <a:gs pos="0">
                  <a:srgbClr val="D1E7FB"/>
                </a:gs>
                <a:gs pos="100000">
                  <a:srgbClr val="E8F6FE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7">
              <a:extLst>
                <a:ext uri="{FF2B5EF4-FFF2-40B4-BE49-F238E27FC236}">
                  <a16:creationId xmlns:a16="http://schemas.microsoft.com/office/drawing/2014/main" id="{26A94AC1-FE43-461B-9783-3300EB993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6" y="2395538"/>
              <a:ext cx="1611313" cy="1481138"/>
            </a:xfrm>
            <a:custGeom>
              <a:avLst/>
              <a:gdLst>
                <a:gd name="T0" fmla="*/ 1015 w 1015"/>
                <a:gd name="T1" fmla="*/ 0 h 933"/>
                <a:gd name="T2" fmla="*/ 1015 w 1015"/>
                <a:gd name="T3" fmla="*/ 933 h 933"/>
                <a:gd name="T4" fmla="*/ 712 w 1015"/>
                <a:gd name="T5" fmla="*/ 933 h 933"/>
                <a:gd name="T6" fmla="*/ 712 w 1015"/>
                <a:gd name="T7" fmla="*/ 290 h 933"/>
                <a:gd name="T8" fmla="*/ 0 w 1015"/>
                <a:gd name="T9" fmla="*/ 290 h 933"/>
                <a:gd name="T10" fmla="*/ 0 w 1015"/>
                <a:gd name="T11" fmla="*/ 0 h 933"/>
                <a:gd name="T12" fmla="*/ 1015 w 1015"/>
                <a:gd name="T13" fmla="*/ 0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5" h="933">
                  <a:moveTo>
                    <a:pt x="1015" y="0"/>
                  </a:moveTo>
                  <a:lnTo>
                    <a:pt x="1015" y="933"/>
                  </a:lnTo>
                  <a:lnTo>
                    <a:pt x="712" y="933"/>
                  </a:lnTo>
                  <a:lnTo>
                    <a:pt x="712" y="290"/>
                  </a:lnTo>
                  <a:lnTo>
                    <a:pt x="0" y="290"/>
                  </a:lnTo>
                  <a:lnTo>
                    <a:pt x="0" y="0"/>
                  </a:lnTo>
                  <a:lnTo>
                    <a:pt x="1015" y="0"/>
                  </a:lnTo>
                  <a:close/>
                </a:path>
              </a:pathLst>
            </a:cu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56A37EE-21E0-4B01-880B-66B4C53E0662}"/>
              </a:ext>
            </a:extLst>
          </p:cNvPr>
          <p:cNvGrpSpPr/>
          <p:nvPr/>
        </p:nvGrpSpPr>
        <p:grpSpPr>
          <a:xfrm>
            <a:off x="5099051" y="3168650"/>
            <a:ext cx="730250" cy="714375"/>
            <a:chOff x="5099051" y="3228975"/>
            <a:chExt cx="730250" cy="714375"/>
          </a:xfrm>
        </p:grpSpPr>
        <p:sp>
          <p:nvSpPr>
            <p:cNvPr id="35" name="Freeform 18">
              <a:extLst>
                <a:ext uri="{FF2B5EF4-FFF2-40B4-BE49-F238E27FC236}">
                  <a16:creationId xmlns:a16="http://schemas.microsoft.com/office/drawing/2014/main" id="{C73BD838-AC6E-456B-8503-D56C94797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9051" y="3228975"/>
              <a:ext cx="730250" cy="714375"/>
            </a:xfrm>
            <a:custGeom>
              <a:avLst/>
              <a:gdLst>
                <a:gd name="T0" fmla="*/ 40 w 307"/>
                <a:gd name="T1" fmla="*/ 300 h 300"/>
                <a:gd name="T2" fmla="*/ 0 w 307"/>
                <a:gd name="T3" fmla="*/ 260 h 300"/>
                <a:gd name="T4" fmla="*/ 0 w 307"/>
                <a:gd name="T5" fmla="*/ 40 h 300"/>
                <a:gd name="T6" fmla="*/ 40 w 307"/>
                <a:gd name="T7" fmla="*/ 0 h 300"/>
                <a:gd name="T8" fmla="*/ 267 w 307"/>
                <a:gd name="T9" fmla="*/ 0 h 300"/>
                <a:gd name="T10" fmla="*/ 307 w 307"/>
                <a:gd name="T11" fmla="*/ 40 h 300"/>
                <a:gd name="T12" fmla="*/ 307 w 307"/>
                <a:gd name="T13" fmla="*/ 260 h 300"/>
                <a:gd name="T14" fmla="*/ 267 w 307"/>
                <a:gd name="T15" fmla="*/ 300 h 300"/>
                <a:gd name="T16" fmla="*/ 40 w 307"/>
                <a:gd name="T17" fmla="*/ 30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7" h="300">
                  <a:moveTo>
                    <a:pt x="40" y="300"/>
                  </a:moveTo>
                  <a:cubicBezTo>
                    <a:pt x="18" y="300"/>
                    <a:pt x="0" y="282"/>
                    <a:pt x="0" y="26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289" y="0"/>
                    <a:pt x="307" y="18"/>
                    <a:pt x="307" y="40"/>
                  </a:cubicBezTo>
                  <a:cubicBezTo>
                    <a:pt x="307" y="260"/>
                    <a:pt x="307" y="260"/>
                    <a:pt x="307" y="260"/>
                  </a:cubicBezTo>
                  <a:cubicBezTo>
                    <a:pt x="307" y="282"/>
                    <a:pt x="289" y="300"/>
                    <a:pt x="267" y="300"/>
                  </a:cubicBezTo>
                  <a:lnTo>
                    <a:pt x="40" y="300"/>
                  </a:lnTo>
                  <a:close/>
                </a:path>
              </a:pathLst>
            </a:custGeom>
            <a:gradFill>
              <a:gsLst>
                <a:gs pos="0">
                  <a:srgbClr val="D1E7FB"/>
                </a:gs>
                <a:gs pos="100000">
                  <a:srgbClr val="E8F6FE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" name="Rectangle 20">
              <a:extLst>
                <a:ext uri="{FF2B5EF4-FFF2-40B4-BE49-F238E27FC236}">
                  <a16:creationId xmlns:a16="http://schemas.microsoft.com/office/drawing/2014/main" id="{7389069D-FC3C-4B80-BD52-D7043922F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4301" y="3324225"/>
              <a:ext cx="539750" cy="523875"/>
            </a:xfrm>
            <a:prstGeom prst="roundRect">
              <a:avLst>
                <a:gd name="adj" fmla="val 7879"/>
              </a:avLst>
            </a:pr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7DA377D-9E71-4C4F-B320-5F44C45AD9BC}"/>
              </a:ext>
            </a:extLst>
          </p:cNvPr>
          <p:cNvGrpSpPr/>
          <p:nvPr/>
        </p:nvGrpSpPr>
        <p:grpSpPr>
          <a:xfrm>
            <a:off x="5099051" y="4225925"/>
            <a:ext cx="730250" cy="723900"/>
            <a:chOff x="5099051" y="4286250"/>
            <a:chExt cx="730250" cy="723900"/>
          </a:xfrm>
        </p:grpSpPr>
        <p:sp>
          <p:nvSpPr>
            <p:cNvPr id="39" name="Freeform 21">
              <a:extLst>
                <a:ext uri="{FF2B5EF4-FFF2-40B4-BE49-F238E27FC236}">
                  <a16:creationId xmlns:a16="http://schemas.microsoft.com/office/drawing/2014/main" id="{88E4B290-5796-4DBD-8D42-5DAA38197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9051" y="4286250"/>
              <a:ext cx="730250" cy="723900"/>
            </a:xfrm>
            <a:custGeom>
              <a:avLst/>
              <a:gdLst>
                <a:gd name="T0" fmla="*/ 40 w 307"/>
                <a:gd name="T1" fmla="*/ 304 h 304"/>
                <a:gd name="T2" fmla="*/ 0 w 307"/>
                <a:gd name="T3" fmla="*/ 264 h 304"/>
                <a:gd name="T4" fmla="*/ 0 w 307"/>
                <a:gd name="T5" fmla="*/ 40 h 304"/>
                <a:gd name="T6" fmla="*/ 40 w 307"/>
                <a:gd name="T7" fmla="*/ 0 h 304"/>
                <a:gd name="T8" fmla="*/ 267 w 307"/>
                <a:gd name="T9" fmla="*/ 0 h 304"/>
                <a:gd name="T10" fmla="*/ 307 w 307"/>
                <a:gd name="T11" fmla="*/ 40 h 304"/>
                <a:gd name="T12" fmla="*/ 307 w 307"/>
                <a:gd name="T13" fmla="*/ 264 h 304"/>
                <a:gd name="T14" fmla="*/ 267 w 307"/>
                <a:gd name="T15" fmla="*/ 304 h 304"/>
                <a:gd name="T16" fmla="*/ 40 w 307"/>
                <a:gd name="T1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7" h="304">
                  <a:moveTo>
                    <a:pt x="40" y="304"/>
                  </a:moveTo>
                  <a:cubicBezTo>
                    <a:pt x="18" y="304"/>
                    <a:pt x="0" y="287"/>
                    <a:pt x="0" y="26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7"/>
                    <a:pt x="18" y="0"/>
                    <a:pt x="40" y="0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289" y="0"/>
                    <a:pt x="307" y="17"/>
                    <a:pt x="307" y="40"/>
                  </a:cubicBezTo>
                  <a:cubicBezTo>
                    <a:pt x="307" y="264"/>
                    <a:pt x="307" y="264"/>
                    <a:pt x="307" y="264"/>
                  </a:cubicBezTo>
                  <a:cubicBezTo>
                    <a:pt x="307" y="287"/>
                    <a:pt x="289" y="304"/>
                    <a:pt x="267" y="304"/>
                  </a:cubicBezTo>
                  <a:lnTo>
                    <a:pt x="40" y="304"/>
                  </a:lnTo>
                  <a:close/>
                </a:path>
              </a:pathLst>
            </a:custGeom>
            <a:gradFill>
              <a:gsLst>
                <a:gs pos="0">
                  <a:srgbClr val="D1E7FB"/>
                </a:gs>
                <a:gs pos="100000">
                  <a:srgbClr val="E8F6FE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23">
              <a:extLst>
                <a:ext uri="{FF2B5EF4-FFF2-40B4-BE49-F238E27FC236}">
                  <a16:creationId xmlns:a16="http://schemas.microsoft.com/office/drawing/2014/main" id="{593504E4-BECE-4055-A4AD-EA47A8CB85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4301" y="4381500"/>
              <a:ext cx="539750" cy="533400"/>
            </a:xfrm>
            <a:prstGeom prst="roundRect">
              <a:avLst>
                <a:gd name="adj" fmla="val 8036"/>
              </a:avLst>
            </a:pr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CC002A0-ADE3-4048-8B47-12C3CBF034A8}"/>
              </a:ext>
            </a:extLst>
          </p:cNvPr>
          <p:cNvGrpSpPr/>
          <p:nvPr/>
        </p:nvGrpSpPr>
        <p:grpSpPr>
          <a:xfrm>
            <a:off x="6364288" y="3168650"/>
            <a:ext cx="731838" cy="714375"/>
            <a:chOff x="6364288" y="3228975"/>
            <a:chExt cx="731838" cy="714375"/>
          </a:xfrm>
        </p:grpSpPr>
        <p:sp>
          <p:nvSpPr>
            <p:cNvPr id="43" name="Freeform 24">
              <a:extLst>
                <a:ext uri="{FF2B5EF4-FFF2-40B4-BE49-F238E27FC236}">
                  <a16:creationId xmlns:a16="http://schemas.microsoft.com/office/drawing/2014/main" id="{3F044F0B-756C-45B4-A0A3-E2954AC7B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288" y="3228975"/>
              <a:ext cx="731838" cy="714375"/>
            </a:xfrm>
            <a:custGeom>
              <a:avLst/>
              <a:gdLst>
                <a:gd name="T0" fmla="*/ 40 w 307"/>
                <a:gd name="T1" fmla="*/ 300 h 300"/>
                <a:gd name="T2" fmla="*/ 0 w 307"/>
                <a:gd name="T3" fmla="*/ 260 h 300"/>
                <a:gd name="T4" fmla="*/ 0 w 307"/>
                <a:gd name="T5" fmla="*/ 40 h 300"/>
                <a:gd name="T6" fmla="*/ 40 w 307"/>
                <a:gd name="T7" fmla="*/ 0 h 300"/>
                <a:gd name="T8" fmla="*/ 267 w 307"/>
                <a:gd name="T9" fmla="*/ 0 h 300"/>
                <a:gd name="T10" fmla="*/ 307 w 307"/>
                <a:gd name="T11" fmla="*/ 40 h 300"/>
                <a:gd name="T12" fmla="*/ 307 w 307"/>
                <a:gd name="T13" fmla="*/ 260 h 300"/>
                <a:gd name="T14" fmla="*/ 267 w 307"/>
                <a:gd name="T15" fmla="*/ 300 h 300"/>
                <a:gd name="T16" fmla="*/ 40 w 307"/>
                <a:gd name="T17" fmla="*/ 30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7" h="300">
                  <a:moveTo>
                    <a:pt x="40" y="300"/>
                  </a:moveTo>
                  <a:cubicBezTo>
                    <a:pt x="18" y="300"/>
                    <a:pt x="0" y="282"/>
                    <a:pt x="0" y="26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289" y="0"/>
                    <a:pt x="307" y="18"/>
                    <a:pt x="307" y="40"/>
                  </a:cubicBezTo>
                  <a:cubicBezTo>
                    <a:pt x="307" y="260"/>
                    <a:pt x="307" y="260"/>
                    <a:pt x="307" y="260"/>
                  </a:cubicBezTo>
                  <a:cubicBezTo>
                    <a:pt x="307" y="282"/>
                    <a:pt x="289" y="300"/>
                    <a:pt x="267" y="300"/>
                  </a:cubicBezTo>
                  <a:lnTo>
                    <a:pt x="40" y="300"/>
                  </a:lnTo>
                  <a:close/>
                </a:path>
              </a:pathLst>
            </a:custGeom>
            <a:gradFill>
              <a:gsLst>
                <a:gs pos="0">
                  <a:srgbClr val="D1E7FB"/>
                </a:gs>
                <a:gs pos="100000">
                  <a:srgbClr val="E8F6FE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26">
              <a:extLst>
                <a:ext uri="{FF2B5EF4-FFF2-40B4-BE49-F238E27FC236}">
                  <a16:creationId xmlns:a16="http://schemas.microsoft.com/office/drawing/2014/main" id="{488E24BA-0F16-4121-B7C7-87930D4425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9538" y="3324225"/>
              <a:ext cx="541338" cy="523875"/>
            </a:xfrm>
            <a:prstGeom prst="roundRect">
              <a:avLst>
                <a:gd name="adj" fmla="val 8485"/>
              </a:avLst>
            </a:pr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5E5969D-748D-4773-B392-193679A3ACE8}"/>
              </a:ext>
            </a:extLst>
          </p:cNvPr>
          <p:cNvGrpSpPr/>
          <p:nvPr/>
        </p:nvGrpSpPr>
        <p:grpSpPr>
          <a:xfrm>
            <a:off x="6364288" y="4225925"/>
            <a:ext cx="731838" cy="723900"/>
            <a:chOff x="6364288" y="4286250"/>
            <a:chExt cx="731838" cy="723900"/>
          </a:xfrm>
        </p:grpSpPr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4C247A91-7786-4BBB-8E64-11A4636DE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288" y="4286250"/>
              <a:ext cx="731838" cy="723900"/>
            </a:xfrm>
            <a:custGeom>
              <a:avLst/>
              <a:gdLst>
                <a:gd name="T0" fmla="*/ 40 w 307"/>
                <a:gd name="T1" fmla="*/ 304 h 304"/>
                <a:gd name="T2" fmla="*/ 0 w 307"/>
                <a:gd name="T3" fmla="*/ 264 h 304"/>
                <a:gd name="T4" fmla="*/ 0 w 307"/>
                <a:gd name="T5" fmla="*/ 40 h 304"/>
                <a:gd name="T6" fmla="*/ 40 w 307"/>
                <a:gd name="T7" fmla="*/ 0 h 304"/>
                <a:gd name="T8" fmla="*/ 267 w 307"/>
                <a:gd name="T9" fmla="*/ 0 h 304"/>
                <a:gd name="T10" fmla="*/ 307 w 307"/>
                <a:gd name="T11" fmla="*/ 40 h 304"/>
                <a:gd name="T12" fmla="*/ 307 w 307"/>
                <a:gd name="T13" fmla="*/ 264 h 304"/>
                <a:gd name="T14" fmla="*/ 267 w 307"/>
                <a:gd name="T15" fmla="*/ 304 h 304"/>
                <a:gd name="T16" fmla="*/ 40 w 307"/>
                <a:gd name="T1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7" h="304">
                  <a:moveTo>
                    <a:pt x="40" y="304"/>
                  </a:moveTo>
                  <a:cubicBezTo>
                    <a:pt x="18" y="304"/>
                    <a:pt x="0" y="287"/>
                    <a:pt x="0" y="26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7"/>
                    <a:pt x="18" y="0"/>
                    <a:pt x="40" y="0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289" y="0"/>
                    <a:pt x="307" y="17"/>
                    <a:pt x="307" y="40"/>
                  </a:cubicBezTo>
                  <a:cubicBezTo>
                    <a:pt x="307" y="264"/>
                    <a:pt x="307" y="264"/>
                    <a:pt x="307" y="264"/>
                  </a:cubicBezTo>
                  <a:cubicBezTo>
                    <a:pt x="307" y="287"/>
                    <a:pt x="289" y="304"/>
                    <a:pt x="267" y="304"/>
                  </a:cubicBezTo>
                  <a:lnTo>
                    <a:pt x="40" y="304"/>
                  </a:lnTo>
                  <a:close/>
                </a:path>
              </a:pathLst>
            </a:custGeom>
            <a:gradFill>
              <a:gsLst>
                <a:gs pos="0">
                  <a:srgbClr val="D1E7FB"/>
                </a:gs>
                <a:gs pos="100000">
                  <a:srgbClr val="E8F6FE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29">
              <a:extLst>
                <a:ext uri="{FF2B5EF4-FFF2-40B4-BE49-F238E27FC236}">
                  <a16:creationId xmlns:a16="http://schemas.microsoft.com/office/drawing/2014/main" id="{089B07AF-57FD-448A-8613-DAE7C9093A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9538" y="4381500"/>
              <a:ext cx="541338" cy="533400"/>
            </a:xfrm>
            <a:prstGeom prst="roundRect">
              <a:avLst>
                <a:gd name="adj" fmla="val 10119"/>
              </a:avLst>
            </a:pr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7DD86CDA-BD0D-4419-8982-B6075AB5FD9D}"/>
              </a:ext>
            </a:extLst>
          </p:cNvPr>
          <p:cNvSpPr txBox="1"/>
          <p:nvPr/>
        </p:nvSpPr>
        <p:spPr>
          <a:xfrm>
            <a:off x="1470473" y="338553"/>
            <a:ext cx="92510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Let’s See Our </a:t>
            </a:r>
            <a:r>
              <a:rPr lang="en-US" sz="4400" spc="0" baseline="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Work Process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1B9864B-6FED-4216-A04D-19AE02523CEF}"/>
              </a:ext>
            </a:extLst>
          </p:cNvPr>
          <p:cNvSpPr txBox="1"/>
          <p:nvPr/>
        </p:nvSpPr>
        <p:spPr>
          <a:xfrm>
            <a:off x="1470473" y="1059052"/>
            <a:ext cx="92510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</p:spTree>
    <p:extLst>
      <p:ext uri="{BB962C8B-B14F-4D97-AF65-F5344CB8AC3E}">
        <p14:creationId xmlns:p14="http://schemas.microsoft.com/office/powerpoint/2010/main" val="145847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3A17CA16-AB25-401E-9F0D-55004142F2E0}"/>
              </a:ext>
            </a:extLst>
          </p:cNvPr>
          <p:cNvSpPr txBox="1"/>
          <p:nvPr/>
        </p:nvSpPr>
        <p:spPr>
          <a:xfrm>
            <a:off x="1648645" y="5474493"/>
            <a:ext cx="88947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324FD24-2281-4743-B4E7-27B6F3A4AF20}"/>
              </a:ext>
            </a:extLst>
          </p:cNvPr>
          <p:cNvGrpSpPr/>
          <p:nvPr/>
        </p:nvGrpSpPr>
        <p:grpSpPr>
          <a:xfrm>
            <a:off x="447675" y="2366676"/>
            <a:ext cx="2688716" cy="2763393"/>
            <a:chOff x="447675" y="2366676"/>
            <a:chExt cx="2688716" cy="2763393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C2515BA-7AB5-42DC-9584-9CF1892DECAA}"/>
                </a:ext>
              </a:extLst>
            </p:cNvPr>
            <p:cNvSpPr/>
            <p:nvPr/>
          </p:nvSpPr>
          <p:spPr>
            <a:xfrm>
              <a:off x="447675" y="2366676"/>
              <a:ext cx="2688716" cy="2763393"/>
            </a:xfrm>
            <a:custGeom>
              <a:avLst/>
              <a:gdLst>
                <a:gd name="connsiteX0" fmla="*/ 2656141 w 2688716"/>
                <a:gd name="connsiteY0" fmla="*/ 0 h 2763393"/>
                <a:gd name="connsiteX1" fmla="*/ 2688717 w 2688716"/>
                <a:gd name="connsiteY1" fmla="*/ 32575 h 2763393"/>
                <a:gd name="connsiteX2" fmla="*/ 2688717 w 2688716"/>
                <a:gd name="connsiteY2" fmla="*/ 2730817 h 2763393"/>
                <a:gd name="connsiteX3" fmla="*/ 2656141 w 2688716"/>
                <a:gd name="connsiteY3" fmla="*/ 2763393 h 2763393"/>
                <a:gd name="connsiteX4" fmla="*/ 32575 w 2688716"/>
                <a:gd name="connsiteY4" fmla="*/ 2763393 h 2763393"/>
                <a:gd name="connsiteX5" fmla="*/ 0 w 2688716"/>
                <a:gd name="connsiteY5" fmla="*/ 2730817 h 2763393"/>
                <a:gd name="connsiteX6" fmla="*/ 0 w 2688716"/>
                <a:gd name="connsiteY6" fmla="*/ 32575 h 2763393"/>
                <a:gd name="connsiteX7" fmla="*/ 32575 w 2688716"/>
                <a:gd name="connsiteY7" fmla="*/ 0 h 276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8716" h="2763393">
                  <a:moveTo>
                    <a:pt x="2656141" y="0"/>
                  </a:moveTo>
                  <a:cubicBezTo>
                    <a:pt x="2674133" y="0"/>
                    <a:pt x="2688717" y="14585"/>
                    <a:pt x="2688717" y="32575"/>
                  </a:cubicBezTo>
                  <a:lnTo>
                    <a:pt x="2688717" y="2730817"/>
                  </a:lnTo>
                  <a:cubicBezTo>
                    <a:pt x="2688717" y="2748808"/>
                    <a:pt x="2674133" y="2763393"/>
                    <a:pt x="2656141" y="2763393"/>
                  </a:cubicBezTo>
                  <a:lnTo>
                    <a:pt x="32575" y="2763393"/>
                  </a:lnTo>
                  <a:cubicBezTo>
                    <a:pt x="14584" y="2763393"/>
                    <a:pt x="0" y="2748808"/>
                    <a:pt x="0" y="2730817"/>
                  </a:cubicBezTo>
                  <a:lnTo>
                    <a:pt x="0" y="32575"/>
                  </a:lnTo>
                  <a:cubicBezTo>
                    <a:pt x="0" y="14584"/>
                    <a:pt x="14584" y="0"/>
                    <a:pt x="32575" y="0"/>
                  </a:cubicBezTo>
                  <a:close/>
                </a:path>
              </a:pathLst>
            </a:custGeom>
            <a:gradFill>
              <a:gsLst>
                <a:gs pos="0">
                  <a:srgbClr val="D1E7FB"/>
                </a:gs>
                <a:gs pos="100000">
                  <a:srgbClr val="E8F6F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951E45D-8500-443F-B5ED-01A42687172D}"/>
                </a:ext>
              </a:extLst>
            </p:cNvPr>
            <p:cNvSpPr txBox="1"/>
            <p:nvPr/>
          </p:nvSpPr>
          <p:spPr>
            <a:xfrm>
              <a:off x="611219" y="2594927"/>
              <a:ext cx="1588897" cy="450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25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cs typeface="Poppins"/>
                  <a:sym typeface="Poppins"/>
                  <a:rtl val="0"/>
                </a:rPr>
                <a:t>Strength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4B8E019-FA55-494C-A896-D6EE71AAE5DB}"/>
                </a:ext>
              </a:extLst>
            </p:cNvPr>
            <p:cNvSpPr txBox="1"/>
            <p:nvPr/>
          </p:nvSpPr>
          <p:spPr>
            <a:xfrm>
              <a:off x="611219" y="3182823"/>
              <a:ext cx="2422898" cy="835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Here You Can Add Brief Text to Explain the Topic This is Just a Demo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CA3560E-7061-44B1-BC16-3F3D30DA3BD5}"/>
                </a:ext>
              </a:extLst>
            </p:cNvPr>
            <p:cNvSpPr/>
            <p:nvPr/>
          </p:nvSpPr>
          <p:spPr>
            <a:xfrm>
              <a:off x="702587" y="4255611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2 h 112343"/>
                <a:gd name="connsiteX8" fmla="*/ 156091 w 158992"/>
                <a:gd name="connsiteY8" fmla="*/ 18237 h 112343"/>
                <a:gd name="connsiteX9" fmla="*/ 71795 w 158992"/>
                <a:gd name="connsiteY9" fmla="*/ 108915 h 112343"/>
                <a:gd name="connsiteX10" fmla="*/ 64079 w 158992"/>
                <a:gd name="connsiteY10" fmla="*/ 112344 h 112343"/>
                <a:gd name="connsiteX11" fmla="*/ 63889 w 158992"/>
                <a:gd name="connsiteY11" fmla="*/ 112344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1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2"/>
                  </a:cubicBezTo>
                  <a:cubicBezTo>
                    <a:pt x="159901" y="6997"/>
                    <a:pt x="160187" y="13855"/>
                    <a:pt x="156091" y="18237"/>
                  </a:cubicBezTo>
                  <a:lnTo>
                    <a:pt x="71795" y="108915"/>
                  </a:lnTo>
                  <a:cubicBezTo>
                    <a:pt x="69794" y="111105"/>
                    <a:pt x="67032" y="112344"/>
                    <a:pt x="64079" y="112344"/>
                  </a:cubicBezTo>
                  <a:lnTo>
                    <a:pt x="63889" y="112344"/>
                  </a:lnTo>
                  <a:close/>
                </a:path>
              </a:pathLst>
            </a:custGeom>
            <a:solidFill>
              <a:srgbClr val="4040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5019FD0-4341-49A5-A1A8-3C3524BFEA6F}"/>
                </a:ext>
              </a:extLst>
            </p:cNvPr>
            <p:cNvSpPr txBox="1"/>
            <p:nvPr/>
          </p:nvSpPr>
          <p:spPr>
            <a:xfrm>
              <a:off x="908684" y="4173283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2ADFAE5-4AB3-46B7-8B64-18D741E2D4DF}"/>
                </a:ext>
              </a:extLst>
            </p:cNvPr>
            <p:cNvSpPr/>
            <p:nvPr/>
          </p:nvSpPr>
          <p:spPr>
            <a:xfrm>
              <a:off x="702587" y="4638897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1 h 112343"/>
                <a:gd name="connsiteX8" fmla="*/ 156091 w 158992"/>
                <a:gd name="connsiteY8" fmla="*/ 18236 h 112343"/>
                <a:gd name="connsiteX9" fmla="*/ 71795 w 158992"/>
                <a:gd name="connsiteY9" fmla="*/ 108915 h 112343"/>
                <a:gd name="connsiteX10" fmla="*/ 64079 w 158992"/>
                <a:gd name="connsiteY10" fmla="*/ 112343 h 112343"/>
                <a:gd name="connsiteX11" fmla="*/ 63889 w 158992"/>
                <a:gd name="connsiteY11" fmla="*/ 112343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1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1"/>
                  </a:cubicBezTo>
                  <a:cubicBezTo>
                    <a:pt x="159901" y="6997"/>
                    <a:pt x="160187" y="13855"/>
                    <a:pt x="156091" y="18236"/>
                  </a:cubicBezTo>
                  <a:lnTo>
                    <a:pt x="71795" y="108915"/>
                  </a:lnTo>
                  <a:cubicBezTo>
                    <a:pt x="69794" y="111105"/>
                    <a:pt x="67032" y="112343"/>
                    <a:pt x="64079" y="112343"/>
                  </a:cubicBezTo>
                  <a:lnTo>
                    <a:pt x="63889" y="112343"/>
                  </a:lnTo>
                  <a:close/>
                </a:path>
              </a:pathLst>
            </a:custGeom>
            <a:solidFill>
              <a:srgbClr val="4040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36187CE-19FC-4833-A7E3-D3CF25C2AEC4}"/>
                </a:ext>
              </a:extLst>
            </p:cNvPr>
            <p:cNvSpPr txBox="1"/>
            <p:nvPr/>
          </p:nvSpPr>
          <p:spPr>
            <a:xfrm>
              <a:off x="908684" y="4556569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756F92BC-0FFC-4C1E-986C-A879ECF78CDC}"/>
              </a:ext>
            </a:extLst>
          </p:cNvPr>
          <p:cNvSpPr txBox="1"/>
          <p:nvPr/>
        </p:nvSpPr>
        <p:spPr>
          <a:xfrm>
            <a:off x="356235" y="586740"/>
            <a:ext cx="4283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Let’s See Our</a:t>
            </a:r>
            <a:br>
              <a:rPr lang="en-US" sz="36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</a:b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SWOT </a:t>
            </a:r>
            <a:r>
              <a:rPr lang="en-US" sz="3600" dirty="0">
                <a:gradFill flip="none" rotWithShape="1"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Analysis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19D2F98-78B8-4B46-B786-672CB1BAB9BC}"/>
              </a:ext>
            </a:extLst>
          </p:cNvPr>
          <p:cNvSpPr txBox="1"/>
          <p:nvPr/>
        </p:nvSpPr>
        <p:spPr>
          <a:xfrm>
            <a:off x="5444714" y="794489"/>
            <a:ext cx="570026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1014EF-D425-4F29-9013-E795E8AE5A9E}"/>
              </a:ext>
            </a:extLst>
          </p:cNvPr>
          <p:cNvGrpSpPr/>
          <p:nvPr/>
        </p:nvGrpSpPr>
        <p:grpSpPr>
          <a:xfrm>
            <a:off x="3316986" y="2366676"/>
            <a:ext cx="2688716" cy="2763393"/>
            <a:chOff x="3316986" y="2366676"/>
            <a:chExt cx="2688716" cy="2763393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DF7728E-3596-4404-B2D9-CB3402DEE183}"/>
                </a:ext>
              </a:extLst>
            </p:cNvPr>
            <p:cNvSpPr/>
            <p:nvPr/>
          </p:nvSpPr>
          <p:spPr>
            <a:xfrm>
              <a:off x="3316986" y="2366676"/>
              <a:ext cx="2688716" cy="2763393"/>
            </a:xfrm>
            <a:custGeom>
              <a:avLst/>
              <a:gdLst>
                <a:gd name="connsiteX0" fmla="*/ 2656141 w 2688716"/>
                <a:gd name="connsiteY0" fmla="*/ 0 h 2763393"/>
                <a:gd name="connsiteX1" fmla="*/ 2688717 w 2688716"/>
                <a:gd name="connsiteY1" fmla="*/ 32575 h 2763393"/>
                <a:gd name="connsiteX2" fmla="*/ 2688717 w 2688716"/>
                <a:gd name="connsiteY2" fmla="*/ 2730817 h 2763393"/>
                <a:gd name="connsiteX3" fmla="*/ 2656141 w 2688716"/>
                <a:gd name="connsiteY3" fmla="*/ 2763393 h 2763393"/>
                <a:gd name="connsiteX4" fmla="*/ 32575 w 2688716"/>
                <a:gd name="connsiteY4" fmla="*/ 2763393 h 2763393"/>
                <a:gd name="connsiteX5" fmla="*/ 0 w 2688716"/>
                <a:gd name="connsiteY5" fmla="*/ 2730817 h 2763393"/>
                <a:gd name="connsiteX6" fmla="*/ 0 w 2688716"/>
                <a:gd name="connsiteY6" fmla="*/ 32575 h 2763393"/>
                <a:gd name="connsiteX7" fmla="*/ 32575 w 2688716"/>
                <a:gd name="connsiteY7" fmla="*/ 0 h 276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8716" h="2763393">
                  <a:moveTo>
                    <a:pt x="2656141" y="0"/>
                  </a:moveTo>
                  <a:cubicBezTo>
                    <a:pt x="2674132" y="0"/>
                    <a:pt x="2688717" y="14585"/>
                    <a:pt x="2688717" y="32575"/>
                  </a:cubicBezTo>
                  <a:lnTo>
                    <a:pt x="2688717" y="2730817"/>
                  </a:lnTo>
                  <a:cubicBezTo>
                    <a:pt x="2688717" y="2748808"/>
                    <a:pt x="2674132" y="2763393"/>
                    <a:pt x="2656141" y="2763393"/>
                  </a:cubicBezTo>
                  <a:lnTo>
                    <a:pt x="32575" y="2763393"/>
                  </a:lnTo>
                  <a:cubicBezTo>
                    <a:pt x="14584" y="2763393"/>
                    <a:pt x="0" y="2748808"/>
                    <a:pt x="0" y="2730817"/>
                  </a:cubicBezTo>
                  <a:lnTo>
                    <a:pt x="0" y="32575"/>
                  </a:lnTo>
                  <a:cubicBezTo>
                    <a:pt x="0" y="14584"/>
                    <a:pt x="14584" y="0"/>
                    <a:pt x="32575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3858732-953B-43BA-817D-105777F024DC}"/>
                </a:ext>
              </a:extLst>
            </p:cNvPr>
            <p:cNvSpPr txBox="1"/>
            <p:nvPr/>
          </p:nvSpPr>
          <p:spPr>
            <a:xfrm>
              <a:off x="3480530" y="2594927"/>
              <a:ext cx="1845377" cy="450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25">
                  <a:solidFill>
                    <a:schemeClr val="bg1"/>
                  </a:solidFill>
                  <a:latin typeface="Montserrat ExtraBold" panose="00000900000000000000" pitchFamily="2" charset="0"/>
                  <a:cs typeface="Poppins"/>
                  <a:sym typeface="Poppins"/>
                  <a:rtl val="0"/>
                </a:rPr>
                <a:t>Weakness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715BE2C-FFB6-4EDF-A76B-59AB8FA8DE27}"/>
                </a:ext>
              </a:extLst>
            </p:cNvPr>
            <p:cNvSpPr txBox="1"/>
            <p:nvPr/>
          </p:nvSpPr>
          <p:spPr>
            <a:xfrm>
              <a:off x="3480530" y="3182823"/>
              <a:ext cx="2422898" cy="835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200" spc="0" baseline="0" dirty="0">
                  <a:solidFill>
                    <a:schemeClr val="bg1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Here You Can Add Brief Text to Explain the Topic This is Just a Demo</a:t>
              </a: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E2EF121-DD57-4B7D-8CF2-CA5EEF4C968F}"/>
                </a:ext>
              </a:extLst>
            </p:cNvPr>
            <p:cNvSpPr/>
            <p:nvPr/>
          </p:nvSpPr>
          <p:spPr>
            <a:xfrm>
              <a:off x="3571898" y="4255611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2 h 112343"/>
                <a:gd name="connsiteX8" fmla="*/ 156091 w 158992"/>
                <a:gd name="connsiteY8" fmla="*/ 18237 h 112343"/>
                <a:gd name="connsiteX9" fmla="*/ 71795 w 158992"/>
                <a:gd name="connsiteY9" fmla="*/ 108915 h 112343"/>
                <a:gd name="connsiteX10" fmla="*/ 64079 w 158992"/>
                <a:gd name="connsiteY10" fmla="*/ 112344 h 112343"/>
                <a:gd name="connsiteX11" fmla="*/ 63889 w 158992"/>
                <a:gd name="connsiteY11" fmla="*/ 112344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1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2"/>
                  </a:cubicBezTo>
                  <a:cubicBezTo>
                    <a:pt x="159901" y="6997"/>
                    <a:pt x="160187" y="13855"/>
                    <a:pt x="156091" y="18237"/>
                  </a:cubicBezTo>
                  <a:lnTo>
                    <a:pt x="71795" y="108915"/>
                  </a:lnTo>
                  <a:cubicBezTo>
                    <a:pt x="69794" y="111105"/>
                    <a:pt x="67032" y="112344"/>
                    <a:pt x="64079" y="112344"/>
                  </a:cubicBezTo>
                  <a:lnTo>
                    <a:pt x="63889" y="1123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ED9C8F2-770F-4B1E-B88A-FB90C8EB8592}"/>
                </a:ext>
              </a:extLst>
            </p:cNvPr>
            <p:cNvSpPr txBox="1"/>
            <p:nvPr/>
          </p:nvSpPr>
          <p:spPr>
            <a:xfrm>
              <a:off x="3777995" y="4173283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bg1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A9EF8AC-8E06-4DF2-83AB-29A3CD72DA93}"/>
                </a:ext>
              </a:extLst>
            </p:cNvPr>
            <p:cNvSpPr/>
            <p:nvPr/>
          </p:nvSpPr>
          <p:spPr>
            <a:xfrm>
              <a:off x="3571898" y="4638897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1 h 112343"/>
                <a:gd name="connsiteX8" fmla="*/ 156091 w 158992"/>
                <a:gd name="connsiteY8" fmla="*/ 18236 h 112343"/>
                <a:gd name="connsiteX9" fmla="*/ 71795 w 158992"/>
                <a:gd name="connsiteY9" fmla="*/ 108915 h 112343"/>
                <a:gd name="connsiteX10" fmla="*/ 64079 w 158992"/>
                <a:gd name="connsiteY10" fmla="*/ 112343 h 112343"/>
                <a:gd name="connsiteX11" fmla="*/ 63889 w 158992"/>
                <a:gd name="connsiteY11" fmla="*/ 112343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1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1"/>
                  </a:cubicBezTo>
                  <a:cubicBezTo>
                    <a:pt x="159901" y="6997"/>
                    <a:pt x="160187" y="13855"/>
                    <a:pt x="156091" y="18236"/>
                  </a:cubicBezTo>
                  <a:lnTo>
                    <a:pt x="71795" y="108915"/>
                  </a:lnTo>
                  <a:cubicBezTo>
                    <a:pt x="69794" y="111105"/>
                    <a:pt x="67032" y="112343"/>
                    <a:pt x="64079" y="112343"/>
                  </a:cubicBezTo>
                  <a:lnTo>
                    <a:pt x="63889" y="112343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3CFA5CD-503B-4AD1-90AD-EC05642E5BFF}"/>
                </a:ext>
              </a:extLst>
            </p:cNvPr>
            <p:cNvSpPr txBox="1"/>
            <p:nvPr/>
          </p:nvSpPr>
          <p:spPr>
            <a:xfrm>
              <a:off x="3777995" y="4556569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bg1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518681E-1F58-4A6C-B73F-B45EC1B4DC36}"/>
              </a:ext>
            </a:extLst>
          </p:cNvPr>
          <p:cNvGrpSpPr/>
          <p:nvPr/>
        </p:nvGrpSpPr>
        <p:grpSpPr>
          <a:xfrm>
            <a:off x="6186297" y="2366676"/>
            <a:ext cx="2688716" cy="2763393"/>
            <a:chOff x="6186297" y="2366676"/>
            <a:chExt cx="2688716" cy="2763393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22716-7CE2-4C9A-AF02-69C12048E652}"/>
                </a:ext>
              </a:extLst>
            </p:cNvPr>
            <p:cNvSpPr/>
            <p:nvPr/>
          </p:nvSpPr>
          <p:spPr>
            <a:xfrm>
              <a:off x="6186297" y="2366676"/>
              <a:ext cx="2688716" cy="2763393"/>
            </a:xfrm>
            <a:custGeom>
              <a:avLst/>
              <a:gdLst>
                <a:gd name="connsiteX0" fmla="*/ 2656142 w 2688716"/>
                <a:gd name="connsiteY0" fmla="*/ 0 h 2763393"/>
                <a:gd name="connsiteX1" fmla="*/ 2688717 w 2688716"/>
                <a:gd name="connsiteY1" fmla="*/ 32575 h 2763393"/>
                <a:gd name="connsiteX2" fmla="*/ 2688717 w 2688716"/>
                <a:gd name="connsiteY2" fmla="*/ 2730817 h 2763393"/>
                <a:gd name="connsiteX3" fmla="*/ 2656142 w 2688716"/>
                <a:gd name="connsiteY3" fmla="*/ 2763393 h 2763393"/>
                <a:gd name="connsiteX4" fmla="*/ 32576 w 2688716"/>
                <a:gd name="connsiteY4" fmla="*/ 2763393 h 2763393"/>
                <a:gd name="connsiteX5" fmla="*/ 0 w 2688716"/>
                <a:gd name="connsiteY5" fmla="*/ 2730817 h 2763393"/>
                <a:gd name="connsiteX6" fmla="*/ 0 w 2688716"/>
                <a:gd name="connsiteY6" fmla="*/ 32575 h 2763393"/>
                <a:gd name="connsiteX7" fmla="*/ 32576 w 2688716"/>
                <a:gd name="connsiteY7" fmla="*/ 0 h 276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8716" h="2763393">
                  <a:moveTo>
                    <a:pt x="2656142" y="0"/>
                  </a:moveTo>
                  <a:cubicBezTo>
                    <a:pt x="2674133" y="0"/>
                    <a:pt x="2688717" y="14585"/>
                    <a:pt x="2688717" y="32575"/>
                  </a:cubicBezTo>
                  <a:lnTo>
                    <a:pt x="2688717" y="2730817"/>
                  </a:lnTo>
                  <a:cubicBezTo>
                    <a:pt x="2688717" y="2748808"/>
                    <a:pt x="2674133" y="2763393"/>
                    <a:pt x="2656142" y="2763393"/>
                  </a:cubicBezTo>
                  <a:lnTo>
                    <a:pt x="32576" y="2763393"/>
                  </a:lnTo>
                  <a:cubicBezTo>
                    <a:pt x="14585" y="2763393"/>
                    <a:pt x="0" y="2748808"/>
                    <a:pt x="0" y="2730817"/>
                  </a:cubicBezTo>
                  <a:lnTo>
                    <a:pt x="0" y="32575"/>
                  </a:lnTo>
                  <a:cubicBezTo>
                    <a:pt x="0" y="14584"/>
                    <a:pt x="14585" y="0"/>
                    <a:pt x="32576" y="0"/>
                  </a:cubicBezTo>
                  <a:close/>
                </a:path>
              </a:pathLst>
            </a:custGeom>
            <a:gradFill>
              <a:gsLst>
                <a:gs pos="0">
                  <a:srgbClr val="D1E7FB"/>
                </a:gs>
                <a:gs pos="100000">
                  <a:srgbClr val="E8F6F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473F232-9F90-4DE7-969F-D2499C9ED349}"/>
                </a:ext>
              </a:extLst>
            </p:cNvPr>
            <p:cNvSpPr txBox="1"/>
            <p:nvPr/>
          </p:nvSpPr>
          <p:spPr>
            <a:xfrm>
              <a:off x="6349841" y="2594927"/>
              <a:ext cx="2137124" cy="450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25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cs typeface="Poppins"/>
                  <a:sym typeface="Poppins"/>
                  <a:rtl val="0"/>
                </a:rPr>
                <a:t>Opportunity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3BCAA9D-24DC-42E8-9962-5E0E2D27C940}"/>
                </a:ext>
              </a:extLst>
            </p:cNvPr>
            <p:cNvSpPr txBox="1"/>
            <p:nvPr/>
          </p:nvSpPr>
          <p:spPr>
            <a:xfrm>
              <a:off x="6349841" y="3182823"/>
              <a:ext cx="2422898" cy="835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Here You Can Add Brief Text to Explain the Topic This is Just a Demo</a:t>
              </a: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FE0292F-3121-4B1C-9D86-642726362A8B}"/>
                </a:ext>
              </a:extLst>
            </p:cNvPr>
            <p:cNvSpPr/>
            <p:nvPr/>
          </p:nvSpPr>
          <p:spPr>
            <a:xfrm>
              <a:off x="6441209" y="4255611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2 h 112343"/>
                <a:gd name="connsiteX8" fmla="*/ 156091 w 158992"/>
                <a:gd name="connsiteY8" fmla="*/ 18237 h 112343"/>
                <a:gd name="connsiteX9" fmla="*/ 71795 w 158992"/>
                <a:gd name="connsiteY9" fmla="*/ 108915 h 112343"/>
                <a:gd name="connsiteX10" fmla="*/ 64079 w 158992"/>
                <a:gd name="connsiteY10" fmla="*/ 112344 h 112343"/>
                <a:gd name="connsiteX11" fmla="*/ 63889 w 158992"/>
                <a:gd name="connsiteY11" fmla="*/ 112344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2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2"/>
                  </a:cubicBezTo>
                  <a:cubicBezTo>
                    <a:pt x="159901" y="6997"/>
                    <a:pt x="160187" y="13855"/>
                    <a:pt x="156091" y="18237"/>
                  </a:cubicBezTo>
                  <a:lnTo>
                    <a:pt x="71795" y="108915"/>
                  </a:lnTo>
                  <a:cubicBezTo>
                    <a:pt x="69794" y="111105"/>
                    <a:pt x="67032" y="112344"/>
                    <a:pt x="64079" y="112344"/>
                  </a:cubicBezTo>
                  <a:lnTo>
                    <a:pt x="63889" y="112344"/>
                  </a:lnTo>
                  <a:close/>
                </a:path>
              </a:pathLst>
            </a:custGeom>
            <a:solidFill>
              <a:srgbClr val="4040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01DE715-74D6-4370-9C5B-C014F210F359}"/>
                </a:ext>
              </a:extLst>
            </p:cNvPr>
            <p:cNvSpPr txBox="1"/>
            <p:nvPr/>
          </p:nvSpPr>
          <p:spPr>
            <a:xfrm>
              <a:off x="6647306" y="4173283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9203E63-5BE8-487E-9693-07D3680BB846}"/>
                </a:ext>
              </a:extLst>
            </p:cNvPr>
            <p:cNvSpPr/>
            <p:nvPr/>
          </p:nvSpPr>
          <p:spPr>
            <a:xfrm>
              <a:off x="6441209" y="4638897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1 h 112343"/>
                <a:gd name="connsiteX8" fmla="*/ 156091 w 158992"/>
                <a:gd name="connsiteY8" fmla="*/ 18236 h 112343"/>
                <a:gd name="connsiteX9" fmla="*/ 71795 w 158992"/>
                <a:gd name="connsiteY9" fmla="*/ 108915 h 112343"/>
                <a:gd name="connsiteX10" fmla="*/ 64079 w 158992"/>
                <a:gd name="connsiteY10" fmla="*/ 112343 h 112343"/>
                <a:gd name="connsiteX11" fmla="*/ 63889 w 158992"/>
                <a:gd name="connsiteY11" fmla="*/ 112343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2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1"/>
                  </a:cubicBezTo>
                  <a:cubicBezTo>
                    <a:pt x="159901" y="6997"/>
                    <a:pt x="160187" y="13855"/>
                    <a:pt x="156091" y="18236"/>
                  </a:cubicBezTo>
                  <a:lnTo>
                    <a:pt x="71795" y="108915"/>
                  </a:lnTo>
                  <a:cubicBezTo>
                    <a:pt x="69794" y="111105"/>
                    <a:pt x="67032" y="112343"/>
                    <a:pt x="64079" y="112343"/>
                  </a:cubicBezTo>
                  <a:lnTo>
                    <a:pt x="63889" y="112343"/>
                  </a:lnTo>
                  <a:close/>
                </a:path>
              </a:pathLst>
            </a:custGeom>
            <a:solidFill>
              <a:srgbClr val="4040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5EF2758-4E1A-476D-A5C5-2D7979E728D2}"/>
                </a:ext>
              </a:extLst>
            </p:cNvPr>
            <p:cNvSpPr txBox="1"/>
            <p:nvPr/>
          </p:nvSpPr>
          <p:spPr>
            <a:xfrm>
              <a:off x="6647306" y="4556569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75DC5C91-9787-4160-B81E-56A77DFD2535}"/>
              </a:ext>
            </a:extLst>
          </p:cNvPr>
          <p:cNvGrpSpPr/>
          <p:nvPr/>
        </p:nvGrpSpPr>
        <p:grpSpPr>
          <a:xfrm>
            <a:off x="9055608" y="2366676"/>
            <a:ext cx="2688716" cy="2763393"/>
            <a:chOff x="9055608" y="2366676"/>
            <a:chExt cx="2688716" cy="2763393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1777A54-56E9-40B4-9539-2A5B4D31C241}"/>
                </a:ext>
              </a:extLst>
            </p:cNvPr>
            <p:cNvSpPr/>
            <p:nvPr/>
          </p:nvSpPr>
          <p:spPr>
            <a:xfrm>
              <a:off x="9055608" y="2366676"/>
              <a:ext cx="2688716" cy="2763393"/>
            </a:xfrm>
            <a:custGeom>
              <a:avLst/>
              <a:gdLst>
                <a:gd name="connsiteX0" fmla="*/ 2656141 w 2688716"/>
                <a:gd name="connsiteY0" fmla="*/ 0 h 2763393"/>
                <a:gd name="connsiteX1" fmla="*/ 2688717 w 2688716"/>
                <a:gd name="connsiteY1" fmla="*/ 32575 h 2763393"/>
                <a:gd name="connsiteX2" fmla="*/ 2688717 w 2688716"/>
                <a:gd name="connsiteY2" fmla="*/ 2730817 h 2763393"/>
                <a:gd name="connsiteX3" fmla="*/ 2656141 w 2688716"/>
                <a:gd name="connsiteY3" fmla="*/ 2763393 h 2763393"/>
                <a:gd name="connsiteX4" fmla="*/ 32575 w 2688716"/>
                <a:gd name="connsiteY4" fmla="*/ 2763393 h 2763393"/>
                <a:gd name="connsiteX5" fmla="*/ 0 w 2688716"/>
                <a:gd name="connsiteY5" fmla="*/ 2730817 h 2763393"/>
                <a:gd name="connsiteX6" fmla="*/ 0 w 2688716"/>
                <a:gd name="connsiteY6" fmla="*/ 32575 h 2763393"/>
                <a:gd name="connsiteX7" fmla="*/ 32575 w 2688716"/>
                <a:gd name="connsiteY7" fmla="*/ 0 h 276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8716" h="2763393">
                  <a:moveTo>
                    <a:pt x="2656141" y="0"/>
                  </a:moveTo>
                  <a:cubicBezTo>
                    <a:pt x="2674132" y="0"/>
                    <a:pt x="2688717" y="14585"/>
                    <a:pt x="2688717" y="32575"/>
                  </a:cubicBezTo>
                  <a:lnTo>
                    <a:pt x="2688717" y="2730817"/>
                  </a:lnTo>
                  <a:cubicBezTo>
                    <a:pt x="2688717" y="2748808"/>
                    <a:pt x="2674133" y="2763393"/>
                    <a:pt x="2656141" y="2763393"/>
                  </a:cubicBezTo>
                  <a:lnTo>
                    <a:pt x="32575" y="2763393"/>
                  </a:lnTo>
                  <a:cubicBezTo>
                    <a:pt x="14584" y="2763393"/>
                    <a:pt x="0" y="2748808"/>
                    <a:pt x="0" y="2730817"/>
                  </a:cubicBezTo>
                  <a:lnTo>
                    <a:pt x="0" y="32575"/>
                  </a:lnTo>
                  <a:cubicBezTo>
                    <a:pt x="0" y="14584"/>
                    <a:pt x="14584" y="0"/>
                    <a:pt x="32575" y="0"/>
                  </a:cubicBezTo>
                  <a:close/>
                </a:path>
              </a:pathLst>
            </a:custGeom>
            <a:gradFill>
              <a:gsLst>
                <a:gs pos="0">
                  <a:srgbClr val="D1E7FB"/>
                </a:gs>
                <a:gs pos="100000">
                  <a:srgbClr val="E8F6F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7215A5B-6F00-4299-A4AC-1475C3C8CD7E}"/>
                </a:ext>
              </a:extLst>
            </p:cNvPr>
            <p:cNvSpPr txBox="1"/>
            <p:nvPr/>
          </p:nvSpPr>
          <p:spPr>
            <a:xfrm>
              <a:off x="9219057" y="2594927"/>
              <a:ext cx="1223412" cy="450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25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cs typeface="Poppins"/>
                  <a:sym typeface="Poppins"/>
                  <a:rtl val="0"/>
                </a:rPr>
                <a:t>Threat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D7132CC-CEA3-4D33-9A7B-2505BECC4ECD}"/>
                </a:ext>
              </a:extLst>
            </p:cNvPr>
            <p:cNvSpPr txBox="1"/>
            <p:nvPr/>
          </p:nvSpPr>
          <p:spPr>
            <a:xfrm>
              <a:off x="9219057" y="3182823"/>
              <a:ext cx="2422898" cy="835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Here You Can Add Brief Text to Explain the Topic This is Just a Demo</a:t>
              </a: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A3D7AF9-39AB-44A8-B38D-C839F1AB27B0}"/>
                </a:ext>
              </a:extLst>
            </p:cNvPr>
            <p:cNvSpPr/>
            <p:nvPr/>
          </p:nvSpPr>
          <p:spPr>
            <a:xfrm>
              <a:off x="9310520" y="4255611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2 h 112343"/>
                <a:gd name="connsiteX8" fmla="*/ 156091 w 158992"/>
                <a:gd name="connsiteY8" fmla="*/ 18237 h 112343"/>
                <a:gd name="connsiteX9" fmla="*/ 71795 w 158992"/>
                <a:gd name="connsiteY9" fmla="*/ 108915 h 112343"/>
                <a:gd name="connsiteX10" fmla="*/ 64080 w 158992"/>
                <a:gd name="connsiteY10" fmla="*/ 112344 h 112343"/>
                <a:gd name="connsiteX11" fmla="*/ 63889 w 158992"/>
                <a:gd name="connsiteY11" fmla="*/ 112344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2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2"/>
                  </a:cubicBezTo>
                  <a:cubicBezTo>
                    <a:pt x="159901" y="6997"/>
                    <a:pt x="160187" y="13855"/>
                    <a:pt x="156091" y="18237"/>
                  </a:cubicBezTo>
                  <a:lnTo>
                    <a:pt x="71795" y="108915"/>
                  </a:lnTo>
                  <a:cubicBezTo>
                    <a:pt x="69794" y="111105"/>
                    <a:pt x="67032" y="112344"/>
                    <a:pt x="64080" y="112344"/>
                  </a:cubicBezTo>
                  <a:lnTo>
                    <a:pt x="63889" y="112344"/>
                  </a:lnTo>
                  <a:close/>
                </a:path>
              </a:pathLst>
            </a:custGeom>
            <a:solidFill>
              <a:srgbClr val="4040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782517B-4668-4DA3-A73B-36701F59B3C5}"/>
                </a:ext>
              </a:extLst>
            </p:cNvPr>
            <p:cNvSpPr txBox="1"/>
            <p:nvPr/>
          </p:nvSpPr>
          <p:spPr>
            <a:xfrm>
              <a:off x="9516617" y="4173283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03BA4B2-77FD-4C8B-88B3-59D253C9D379}"/>
                </a:ext>
              </a:extLst>
            </p:cNvPr>
            <p:cNvSpPr/>
            <p:nvPr/>
          </p:nvSpPr>
          <p:spPr>
            <a:xfrm>
              <a:off x="9310520" y="4638897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1 h 112343"/>
                <a:gd name="connsiteX8" fmla="*/ 156091 w 158992"/>
                <a:gd name="connsiteY8" fmla="*/ 18236 h 112343"/>
                <a:gd name="connsiteX9" fmla="*/ 71795 w 158992"/>
                <a:gd name="connsiteY9" fmla="*/ 108915 h 112343"/>
                <a:gd name="connsiteX10" fmla="*/ 64080 w 158992"/>
                <a:gd name="connsiteY10" fmla="*/ 112343 h 112343"/>
                <a:gd name="connsiteX11" fmla="*/ 63889 w 158992"/>
                <a:gd name="connsiteY11" fmla="*/ 112343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2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1"/>
                  </a:cubicBezTo>
                  <a:cubicBezTo>
                    <a:pt x="159901" y="6997"/>
                    <a:pt x="160187" y="13855"/>
                    <a:pt x="156091" y="18236"/>
                  </a:cubicBezTo>
                  <a:lnTo>
                    <a:pt x="71795" y="108915"/>
                  </a:lnTo>
                  <a:cubicBezTo>
                    <a:pt x="69794" y="111105"/>
                    <a:pt x="67032" y="112343"/>
                    <a:pt x="64080" y="112343"/>
                  </a:cubicBezTo>
                  <a:lnTo>
                    <a:pt x="63889" y="112343"/>
                  </a:lnTo>
                  <a:close/>
                </a:path>
              </a:pathLst>
            </a:custGeom>
            <a:solidFill>
              <a:srgbClr val="4040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B367A60-E5F9-404F-AA09-F03109B4AEDD}"/>
                </a:ext>
              </a:extLst>
            </p:cNvPr>
            <p:cNvSpPr txBox="1"/>
            <p:nvPr/>
          </p:nvSpPr>
          <p:spPr>
            <a:xfrm>
              <a:off x="9516617" y="4556569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41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33333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33333" fill="hold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33333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33333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33333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33333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4D80E94-2F42-435B-B2E2-66A421B03DEC}"/>
              </a:ext>
            </a:extLst>
          </p:cNvPr>
          <p:cNvSpPr txBox="1"/>
          <p:nvPr/>
        </p:nvSpPr>
        <p:spPr>
          <a:xfrm>
            <a:off x="683540" y="2154328"/>
            <a:ext cx="2943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</a:rPr>
              <a:t>First Year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2D6910-DD79-4993-B31B-52D51C8F0B2B}"/>
              </a:ext>
            </a:extLst>
          </p:cNvPr>
          <p:cNvSpPr/>
          <p:nvPr/>
        </p:nvSpPr>
        <p:spPr>
          <a:xfrm>
            <a:off x="906958" y="2945730"/>
            <a:ext cx="464457" cy="1456872"/>
          </a:xfrm>
          <a:prstGeom prst="rect">
            <a:avLst/>
          </a:prstGeom>
          <a:gradFill>
            <a:gsLst>
              <a:gs pos="0">
                <a:srgbClr val="D1E7FB"/>
              </a:gs>
              <a:gs pos="100000">
                <a:srgbClr val="E8F6FE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04C076-09A4-4055-91DD-C2176E545DEA}"/>
              </a:ext>
            </a:extLst>
          </p:cNvPr>
          <p:cNvSpPr/>
          <p:nvPr/>
        </p:nvSpPr>
        <p:spPr>
          <a:xfrm>
            <a:off x="1922958" y="2945730"/>
            <a:ext cx="464457" cy="1456872"/>
          </a:xfrm>
          <a:prstGeom prst="rect">
            <a:avLst/>
          </a:prstGeom>
          <a:gradFill>
            <a:gsLst>
              <a:gs pos="0">
                <a:srgbClr val="D1E7FB"/>
              </a:gs>
              <a:gs pos="100000">
                <a:srgbClr val="E8F6FE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E8E236-9CE2-4118-8EB2-BD2CDD68483F}"/>
              </a:ext>
            </a:extLst>
          </p:cNvPr>
          <p:cNvSpPr/>
          <p:nvPr/>
        </p:nvSpPr>
        <p:spPr>
          <a:xfrm>
            <a:off x="2938958" y="2945730"/>
            <a:ext cx="464457" cy="1456872"/>
          </a:xfrm>
          <a:prstGeom prst="rect">
            <a:avLst/>
          </a:prstGeom>
          <a:gradFill>
            <a:gsLst>
              <a:gs pos="0">
                <a:srgbClr val="D1E7FB"/>
              </a:gs>
              <a:gs pos="100000">
                <a:srgbClr val="E8F6FE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9DE42D-C95F-44BE-AE51-E823310DCCDB}"/>
              </a:ext>
            </a:extLst>
          </p:cNvPr>
          <p:cNvSpPr txBox="1"/>
          <p:nvPr/>
        </p:nvSpPr>
        <p:spPr>
          <a:xfrm>
            <a:off x="4624355" y="2154328"/>
            <a:ext cx="2943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</a:rPr>
              <a:t>Second Year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E658E29-E4DD-43BE-A6D7-AA27A34D6769}"/>
              </a:ext>
            </a:extLst>
          </p:cNvPr>
          <p:cNvSpPr/>
          <p:nvPr/>
        </p:nvSpPr>
        <p:spPr>
          <a:xfrm>
            <a:off x="4847773" y="2945730"/>
            <a:ext cx="464457" cy="1456872"/>
          </a:xfrm>
          <a:prstGeom prst="rect">
            <a:avLst/>
          </a:prstGeom>
          <a:gradFill>
            <a:gsLst>
              <a:gs pos="0">
                <a:srgbClr val="D1E7FB"/>
              </a:gs>
              <a:gs pos="100000">
                <a:srgbClr val="E8F6FE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CB3A9EE-38CE-4458-9E39-34A52C3CE731}"/>
              </a:ext>
            </a:extLst>
          </p:cNvPr>
          <p:cNvSpPr/>
          <p:nvPr/>
        </p:nvSpPr>
        <p:spPr>
          <a:xfrm>
            <a:off x="5863773" y="2945730"/>
            <a:ext cx="464457" cy="1456872"/>
          </a:xfrm>
          <a:prstGeom prst="rect">
            <a:avLst/>
          </a:prstGeom>
          <a:gradFill>
            <a:gsLst>
              <a:gs pos="0">
                <a:srgbClr val="D1E7FB"/>
              </a:gs>
              <a:gs pos="100000">
                <a:srgbClr val="E8F6FE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8F29846-7621-43E5-9CBB-EA5FF5C8498D}"/>
              </a:ext>
            </a:extLst>
          </p:cNvPr>
          <p:cNvSpPr/>
          <p:nvPr/>
        </p:nvSpPr>
        <p:spPr>
          <a:xfrm>
            <a:off x="6879773" y="2945730"/>
            <a:ext cx="464457" cy="1456872"/>
          </a:xfrm>
          <a:prstGeom prst="rect">
            <a:avLst/>
          </a:prstGeom>
          <a:gradFill>
            <a:gsLst>
              <a:gs pos="0">
                <a:srgbClr val="D1E7FB"/>
              </a:gs>
              <a:gs pos="100000">
                <a:srgbClr val="E8F6FE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2C2BB7C-C8C6-4BAE-89C5-9BB0CE0F10F9}"/>
              </a:ext>
            </a:extLst>
          </p:cNvPr>
          <p:cNvSpPr/>
          <p:nvPr/>
        </p:nvSpPr>
        <p:spPr>
          <a:xfrm>
            <a:off x="4847773" y="3531764"/>
            <a:ext cx="464457" cy="870838"/>
          </a:xfrm>
          <a:prstGeom prst="rect">
            <a:avLst/>
          </a:prstGeom>
          <a:gradFill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D257882-1BC3-48DD-8100-8D0F7138B97E}"/>
              </a:ext>
            </a:extLst>
          </p:cNvPr>
          <p:cNvSpPr/>
          <p:nvPr/>
        </p:nvSpPr>
        <p:spPr>
          <a:xfrm>
            <a:off x="5863771" y="3720652"/>
            <a:ext cx="464457" cy="681949"/>
          </a:xfrm>
          <a:prstGeom prst="rect">
            <a:avLst/>
          </a:prstGeom>
          <a:gradFill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C8A1FB7-B0BD-4B64-B599-7006382A730E}"/>
              </a:ext>
            </a:extLst>
          </p:cNvPr>
          <p:cNvSpPr/>
          <p:nvPr/>
        </p:nvSpPr>
        <p:spPr>
          <a:xfrm>
            <a:off x="6879769" y="3422650"/>
            <a:ext cx="464457" cy="979951"/>
          </a:xfrm>
          <a:prstGeom prst="rect">
            <a:avLst/>
          </a:prstGeom>
          <a:gradFill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8303B6F-E93B-410D-98C4-F3BD0EE8B696}"/>
              </a:ext>
            </a:extLst>
          </p:cNvPr>
          <p:cNvSpPr txBox="1"/>
          <p:nvPr/>
        </p:nvSpPr>
        <p:spPr>
          <a:xfrm>
            <a:off x="8571400" y="2154328"/>
            <a:ext cx="2943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</a:rPr>
              <a:t>Third Year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A931030-E68E-4E18-AD9E-515A75D81CE2}"/>
              </a:ext>
            </a:extLst>
          </p:cNvPr>
          <p:cNvSpPr/>
          <p:nvPr/>
        </p:nvSpPr>
        <p:spPr>
          <a:xfrm>
            <a:off x="8794818" y="2945730"/>
            <a:ext cx="464457" cy="1456872"/>
          </a:xfrm>
          <a:prstGeom prst="rect">
            <a:avLst/>
          </a:prstGeom>
          <a:gradFill>
            <a:gsLst>
              <a:gs pos="0">
                <a:srgbClr val="D1E7FB"/>
              </a:gs>
              <a:gs pos="100000">
                <a:srgbClr val="E8F6FE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BB0D4C6-B913-43AB-8F8E-9DFF9E59D3F8}"/>
              </a:ext>
            </a:extLst>
          </p:cNvPr>
          <p:cNvSpPr/>
          <p:nvPr/>
        </p:nvSpPr>
        <p:spPr>
          <a:xfrm>
            <a:off x="9810818" y="2945730"/>
            <a:ext cx="464457" cy="1456872"/>
          </a:xfrm>
          <a:prstGeom prst="rect">
            <a:avLst/>
          </a:prstGeom>
          <a:gradFill>
            <a:gsLst>
              <a:gs pos="0">
                <a:srgbClr val="D1E7FB"/>
              </a:gs>
              <a:gs pos="100000">
                <a:srgbClr val="E8F6FE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EBC0F35-1366-40F7-9A1E-B8C52E6AE28A}"/>
              </a:ext>
            </a:extLst>
          </p:cNvPr>
          <p:cNvSpPr/>
          <p:nvPr/>
        </p:nvSpPr>
        <p:spPr>
          <a:xfrm>
            <a:off x="10826818" y="2945730"/>
            <a:ext cx="464457" cy="1456872"/>
          </a:xfrm>
          <a:prstGeom prst="rect">
            <a:avLst/>
          </a:prstGeom>
          <a:gradFill>
            <a:gsLst>
              <a:gs pos="0">
                <a:srgbClr val="D1E7FB"/>
              </a:gs>
              <a:gs pos="100000">
                <a:srgbClr val="E8F6FE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A23E53B-859B-4384-9046-EC7869136DB1}"/>
              </a:ext>
            </a:extLst>
          </p:cNvPr>
          <p:cNvSpPr/>
          <p:nvPr/>
        </p:nvSpPr>
        <p:spPr>
          <a:xfrm>
            <a:off x="8794818" y="3784724"/>
            <a:ext cx="464457" cy="617877"/>
          </a:xfrm>
          <a:prstGeom prst="rect">
            <a:avLst/>
          </a:prstGeom>
          <a:gradFill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39C0A08-09CB-46D8-8F48-0D5BDEA28E94}"/>
              </a:ext>
            </a:extLst>
          </p:cNvPr>
          <p:cNvSpPr/>
          <p:nvPr/>
        </p:nvSpPr>
        <p:spPr>
          <a:xfrm>
            <a:off x="9810816" y="3371850"/>
            <a:ext cx="464457" cy="1030752"/>
          </a:xfrm>
          <a:prstGeom prst="rect">
            <a:avLst/>
          </a:prstGeom>
          <a:gradFill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E70F222-AC1F-4D14-8D45-FFA8B31AE829}"/>
              </a:ext>
            </a:extLst>
          </p:cNvPr>
          <p:cNvSpPr/>
          <p:nvPr/>
        </p:nvSpPr>
        <p:spPr>
          <a:xfrm>
            <a:off x="10826814" y="3615690"/>
            <a:ext cx="464457" cy="786911"/>
          </a:xfrm>
          <a:prstGeom prst="rect">
            <a:avLst/>
          </a:prstGeom>
          <a:gradFill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A8CC812-F621-468D-8B15-37DB8B85DDFB}"/>
              </a:ext>
            </a:extLst>
          </p:cNvPr>
          <p:cNvSpPr/>
          <p:nvPr/>
        </p:nvSpPr>
        <p:spPr>
          <a:xfrm>
            <a:off x="906958" y="3422650"/>
            <a:ext cx="464457" cy="979952"/>
          </a:xfrm>
          <a:prstGeom prst="rect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B2527AA-72C3-4C74-A4A3-A3D07B13112C}"/>
              </a:ext>
            </a:extLst>
          </p:cNvPr>
          <p:cNvSpPr/>
          <p:nvPr/>
        </p:nvSpPr>
        <p:spPr>
          <a:xfrm>
            <a:off x="1922956" y="3578946"/>
            <a:ext cx="464457" cy="823656"/>
          </a:xfrm>
          <a:prstGeom prst="rect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D0E6DD4-97DA-4054-BD40-47345FB0E73D}"/>
              </a:ext>
            </a:extLst>
          </p:cNvPr>
          <p:cNvSpPr/>
          <p:nvPr/>
        </p:nvSpPr>
        <p:spPr>
          <a:xfrm>
            <a:off x="2938954" y="3331938"/>
            <a:ext cx="464457" cy="1070663"/>
          </a:xfrm>
          <a:prstGeom prst="rect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F11737F-23BF-4FA2-9925-7CD56FB644C7}"/>
              </a:ext>
            </a:extLst>
          </p:cNvPr>
          <p:cNvSpPr/>
          <p:nvPr/>
        </p:nvSpPr>
        <p:spPr>
          <a:xfrm>
            <a:off x="0" y="4402601"/>
            <a:ext cx="12192000" cy="2455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496EBD-37F4-43C8-A5B7-A3F37C9B553C}"/>
              </a:ext>
            </a:extLst>
          </p:cNvPr>
          <p:cNvSpPr txBox="1"/>
          <p:nvPr/>
        </p:nvSpPr>
        <p:spPr>
          <a:xfrm>
            <a:off x="992977" y="5020949"/>
            <a:ext cx="2324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C9CD34-0F38-4754-9F27-88CCA2744FFD}"/>
              </a:ext>
            </a:extLst>
          </p:cNvPr>
          <p:cNvSpPr txBox="1"/>
          <p:nvPr/>
        </p:nvSpPr>
        <p:spPr>
          <a:xfrm>
            <a:off x="800780" y="5418094"/>
            <a:ext cx="270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Write Some Brief Text to Explain the Topic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CFBE94-A2A7-453A-A16E-8DB4F8764172}"/>
              </a:ext>
            </a:extLst>
          </p:cNvPr>
          <p:cNvSpPr txBox="1"/>
          <p:nvPr/>
        </p:nvSpPr>
        <p:spPr>
          <a:xfrm>
            <a:off x="496450" y="4483501"/>
            <a:ext cx="12854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</a:rPr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E817CC-D7B7-4549-A1B1-BF136B9B202D}"/>
              </a:ext>
            </a:extLst>
          </p:cNvPr>
          <p:cNvSpPr txBox="1"/>
          <p:nvPr/>
        </p:nvSpPr>
        <p:spPr>
          <a:xfrm>
            <a:off x="1512450" y="4483500"/>
            <a:ext cx="12854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</a:rPr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AF1FDF-92BC-4EBE-8941-1A00FFEFB5E2}"/>
              </a:ext>
            </a:extLst>
          </p:cNvPr>
          <p:cNvSpPr txBox="1"/>
          <p:nvPr/>
        </p:nvSpPr>
        <p:spPr>
          <a:xfrm>
            <a:off x="2528450" y="4483499"/>
            <a:ext cx="12854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</a:rPr>
              <a:t>C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C042550-6EE8-4B4B-BCE7-FC999369712B}"/>
              </a:ext>
            </a:extLst>
          </p:cNvPr>
          <p:cNvSpPr txBox="1"/>
          <p:nvPr/>
        </p:nvSpPr>
        <p:spPr>
          <a:xfrm>
            <a:off x="4933792" y="5020949"/>
            <a:ext cx="2324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0421A8-16A2-4D7C-BC18-E801B5AC3496}"/>
              </a:ext>
            </a:extLst>
          </p:cNvPr>
          <p:cNvSpPr txBox="1"/>
          <p:nvPr/>
        </p:nvSpPr>
        <p:spPr>
          <a:xfrm>
            <a:off x="4741595" y="5418094"/>
            <a:ext cx="270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Write Some Brief Text to Explain the Topic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F1AC4B-E24D-4B69-BA18-6145D80E6852}"/>
              </a:ext>
            </a:extLst>
          </p:cNvPr>
          <p:cNvSpPr txBox="1"/>
          <p:nvPr/>
        </p:nvSpPr>
        <p:spPr>
          <a:xfrm>
            <a:off x="4437265" y="4483501"/>
            <a:ext cx="12854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</a:rPr>
              <a:t>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3A3340C-216C-4DB3-9797-A4C2B91AC4A5}"/>
              </a:ext>
            </a:extLst>
          </p:cNvPr>
          <p:cNvSpPr txBox="1"/>
          <p:nvPr/>
        </p:nvSpPr>
        <p:spPr>
          <a:xfrm>
            <a:off x="5453265" y="4483500"/>
            <a:ext cx="12854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</a:rPr>
              <a:t>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9F0379-9ADE-4788-A1FA-C639C709D659}"/>
              </a:ext>
            </a:extLst>
          </p:cNvPr>
          <p:cNvSpPr txBox="1"/>
          <p:nvPr/>
        </p:nvSpPr>
        <p:spPr>
          <a:xfrm>
            <a:off x="6469265" y="4483499"/>
            <a:ext cx="12854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</a:rPr>
              <a:t>C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150108C-E50C-44B3-A6A7-05DD41460FDC}"/>
              </a:ext>
            </a:extLst>
          </p:cNvPr>
          <p:cNvSpPr txBox="1"/>
          <p:nvPr/>
        </p:nvSpPr>
        <p:spPr>
          <a:xfrm>
            <a:off x="8880837" y="5020949"/>
            <a:ext cx="2324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74D050E-8D84-4300-957A-E97BE6766C96}"/>
              </a:ext>
            </a:extLst>
          </p:cNvPr>
          <p:cNvSpPr txBox="1"/>
          <p:nvPr/>
        </p:nvSpPr>
        <p:spPr>
          <a:xfrm>
            <a:off x="8688640" y="5418094"/>
            <a:ext cx="270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Write Some Brief Text to Explain the Topic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A45E1D-8A69-493C-9FDE-07DAD0036ABC}"/>
              </a:ext>
            </a:extLst>
          </p:cNvPr>
          <p:cNvSpPr txBox="1"/>
          <p:nvPr/>
        </p:nvSpPr>
        <p:spPr>
          <a:xfrm>
            <a:off x="8384310" y="4483501"/>
            <a:ext cx="12854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</a:rPr>
              <a:t>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3E43C78-D038-41B9-A7C9-B5CF0F72D964}"/>
              </a:ext>
            </a:extLst>
          </p:cNvPr>
          <p:cNvSpPr txBox="1"/>
          <p:nvPr/>
        </p:nvSpPr>
        <p:spPr>
          <a:xfrm>
            <a:off x="9400310" y="4483500"/>
            <a:ext cx="12854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</a:rPr>
              <a:t>B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378DDD1-D714-4A4B-8CDD-9461DAA5E70A}"/>
              </a:ext>
            </a:extLst>
          </p:cNvPr>
          <p:cNvSpPr txBox="1"/>
          <p:nvPr/>
        </p:nvSpPr>
        <p:spPr>
          <a:xfrm>
            <a:off x="10416310" y="4483499"/>
            <a:ext cx="12854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</a:rPr>
              <a:t>C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FC8DAB8-8ECE-437C-A066-F8C717952D36}"/>
              </a:ext>
            </a:extLst>
          </p:cNvPr>
          <p:cNvSpPr txBox="1"/>
          <p:nvPr/>
        </p:nvSpPr>
        <p:spPr>
          <a:xfrm>
            <a:off x="1470473" y="338553"/>
            <a:ext cx="92510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Compare Our </a:t>
            </a:r>
            <a:r>
              <a:rPr lang="en-US" sz="4400" spc="0" baseline="0" dirty="0">
                <a:gradFill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Data Charts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87EC50D-A197-464F-A347-ED38A043F49E}"/>
              </a:ext>
            </a:extLst>
          </p:cNvPr>
          <p:cNvSpPr txBox="1"/>
          <p:nvPr/>
        </p:nvSpPr>
        <p:spPr>
          <a:xfrm>
            <a:off x="1470473" y="1059052"/>
            <a:ext cx="92510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</p:spTree>
    <p:extLst>
      <p:ext uri="{BB962C8B-B14F-4D97-AF65-F5344CB8AC3E}">
        <p14:creationId xmlns:p14="http://schemas.microsoft.com/office/powerpoint/2010/main" val="144812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decel="6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7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decel="6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6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decel="6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6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4" decel="6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decel="7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" presetClass="entr" presetSubtype="4" decel="6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decel="7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" presetClass="entr" presetSubtype="4" decel="6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decel="73333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" presetClass="entr" presetSubtype="4" decel="6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decel="7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" presetClass="entr" presetSubtype="4" decel="6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decel="7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" presetClass="entr" presetSubtype="4" decel="6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decel="73333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18" grpId="0"/>
      <p:bldP spid="20" grpId="0" animBg="1"/>
      <p:bldP spid="21" grpId="0" animBg="1"/>
      <p:bldP spid="22" grpId="0" animBg="1"/>
      <p:bldP spid="30" grpId="0" animBg="1"/>
      <p:bldP spid="31" grpId="0" animBg="1"/>
      <p:bldP spid="32" grpId="0" animBg="1"/>
      <p:bldP spid="35" grpId="0"/>
      <p:bldP spid="37" grpId="0" animBg="1"/>
      <p:bldP spid="38" grpId="0" animBg="1"/>
      <p:bldP spid="39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12" grpId="0"/>
      <p:bldP spid="13" grpId="0"/>
      <p:bldP spid="9" grpId="0"/>
      <p:bldP spid="10" grpId="0"/>
      <p:bldP spid="11" grpId="0"/>
      <p:bldP spid="26" grpId="0"/>
      <p:bldP spid="27" grpId="0"/>
      <p:bldP spid="23" grpId="0"/>
      <p:bldP spid="24" grpId="0"/>
      <p:bldP spid="25" grpId="0"/>
      <p:bldP spid="43" grpId="0"/>
      <p:bldP spid="44" grpId="0"/>
      <p:bldP spid="40" grpId="0"/>
      <p:bldP spid="41" grpId="0"/>
      <p:bldP spid="42" grpId="0"/>
      <p:bldP spid="53" grpId="0"/>
      <p:bldP spid="5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Font Style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13632</TotalTime>
  <Words>1169</Words>
  <Application>Microsoft Office PowerPoint</Application>
  <PresentationFormat>Widescreen</PresentationFormat>
  <Paragraphs>198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Poppins</vt:lpstr>
      <vt:lpstr>Arial</vt:lpstr>
      <vt:lpstr>Montserrat ExtraBold</vt:lpstr>
      <vt:lpstr>Poppins ExtraBold</vt:lpstr>
      <vt:lpstr>Montserrat</vt:lpstr>
      <vt:lpstr>Montserrat SemiBold</vt:lpstr>
      <vt:lpstr>Poppins Medium</vt:lpstr>
      <vt:lpstr>Calibri</vt:lpstr>
      <vt:lpstr>Poppins SemiBold</vt:lpstr>
      <vt:lpstr>Pacifico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94</cp:revision>
  <dcterms:created xsi:type="dcterms:W3CDTF">2024-02-18T05:14:35Z</dcterms:created>
  <dcterms:modified xsi:type="dcterms:W3CDTF">2025-12-01T10:34:04Z</dcterms:modified>
</cp:coreProperties>
</file>