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63" r:id="rId2"/>
    <p:sldId id="547" r:id="rId3"/>
    <p:sldId id="562" r:id="rId4"/>
    <p:sldId id="549" r:id="rId5"/>
    <p:sldId id="561" r:id="rId6"/>
    <p:sldId id="559" r:id="rId7"/>
    <p:sldId id="560" r:id="rId8"/>
    <p:sldId id="542" r:id="rId9"/>
    <p:sldId id="552" r:id="rId10"/>
    <p:sldId id="551" r:id="rId11"/>
    <p:sldId id="546" r:id="rId12"/>
    <p:sldId id="266" r:id="rId13"/>
  </p:sldIdLst>
  <p:sldSz cx="12192000" cy="6858000"/>
  <p:notesSz cx="6858000" cy="9144000"/>
  <p:embeddedFontLst>
    <p:embeddedFont>
      <p:font typeface="Akira Expanded" panose="02000800000000000000" pitchFamily="50" charset="0"/>
      <p:bold r:id="rId14"/>
    </p:embeddedFont>
    <p:embeddedFont>
      <p:font typeface="Bungee" pitchFamily="2" charset="0"/>
      <p:regular r:id="rId15"/>
    </p:embeddedFon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 Medium" panose="00000600000000000000" pitchFamily="2" charset="0"/>
      <p:regular r:id="rId22"/>
      <p:italic r:id="rId23"/>
    </p:embeddedFont>
    <p:embeddedFont>
      <p:font typeface="Pacifico" panose="00000500000000000000" pitchFamily="2" charset="0"/>
      <p:regular r:id="rId24"/>
    </p:embeddedFont>
    <p:embeddedFont>
      <p:font typeface="Poppins ExtraBold" panose="00000900000000000000" pitchFamily="2" charset="0"/>
      <p:bold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060E"/>
    <a:srgbClr val="F8ECF3"/>
    <a:srgbClr val="D4538B"/>
    <a:srgbClr val="F2D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20" autoAdjust="0"/>
    <p:restoredTop sz="94660"/>
  </p:normalViewPr>
  <p:slideViewPr>
    <p:cSldViewPr snapToGrid="0">
      <p:cViewPr>
        <p:scale>
          <a:sx n="66" d="100"/>
          <a:sy n="66" d="100"/>
        </p:scale>
        <p:origin x="402" y="37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Full Size_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E420C7-1A27-40AE-9D5C-165E7939F89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346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Side Small Rectangle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0191F2B1-540D-4560-A6A1-D31EFA505B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8620" y="3199638"/>
            <a:ext cx="4110324" cy="2552795"/>
          </a:xfrm>
          <a:custGeom>
            <a:avLst/>
            <a:gdLst>
              <a:gd name="connsiteX0" fmla="*/ 1 w 4110324"/>
              <a:gd name="connsiteY0" fmla="*/ 0 h 2552795"/>
              <a:gd name="connsiteX1" fmla="*/ 4110324 w 4110324"/>
              <a:gd name="connsiteY1" fmla="*/ 0 h 2552795"/>
              <a:gd name="connsiteX2" fmla="*/ 4110324 w 4110324"/>
              <a:gd name="connsiteY2" fmla="*/ 2552795 h 2552795"/>
              <a:gd name="connsiteX3" fmla="*/ 0 w 4110324"/>
              <a:gd name="connsiteY3" fmla="*/ 2552795 h 2552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0324" h="2552795">
                <a:moveTo>
                  <a:pt x="1" y="0"/>
                </a:moveTo>
                <a:lnTo>
                  <a:pt x="4110324" y="0"/>
                </a:lnTo>
                <a:lnTo>
                  <a:pt x="4110324" y="2552795"/>
                </a:lnTo>
                <a:lnTo>
                  <a:pt x="0" y="255279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047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88C68-5A01-4584-98C3-56A07D6F07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09303" y="638556"/>
            <a:ext cx="2712911" cy="3754660"/>
          </a:xfrm>
          <a:custGeom>
            <a:avLst/>
            <a:gdLst>
              <a:gd name="connsiteX0" fmla="*/ 1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1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D1175C3-2D51-4BDD-AB69-80E25BCD95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95569" y="638556"/>
            <a:ext cx="2712911" cy="3754660"/>
          </a:xfrm>
          <a:custGeom>
            <a:avLst/>
            <a:gdLst>
              <a:gd name="connsiteX0" fmla="*/ 0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0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069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36E5574-1527-4D17-A392-1A8586279B9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24598" y="2559748"/>
            <a:ext cx="4367403" cy="4298252"/>
          </a:xfrm>
          <a:custGeom>
            <a:avLst/>
            <a:gdLst>
              <a:gd name="connsiteX0" fmla="*/ 0 w 4367403"/>
              <a:gd name="connsiteY0" fmla="*/ 0 h 4298252"/>
              <a:gd name="connsiteX1" fmla="*/ 4367403 w 4367403"/>
              <a:gd name="connsiteY1" fmla="*/ 0 h 4298252"/>
              <a:gd name="connsiteX2" fmla="*/ 4367403 w 4367403"/>
              <a:gd name="connsiteY2" fmla="*/ 4298252 h 4298252"/>
              <a:gd name="connsiteX3" fmla="*/ 0 w 4367403"/>
              <a:gd name="connsiteY3" fmla="*/ 4298252 h 4298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7403" h="4298252">
                <a:moveTo>
                  <a:pt x="0" y="0"/>
                </a:moveTo>
                <a:lnTo>
                  <a:pt x="4367403" y="0"/>
                </a:lnTo>
                <a:lnTo>
                  <a:pt x="4367403" y="4298252"/>
                </a:lnTo>
                <a:lnTo>
                  <a:pt x="0" y="429825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578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(Image Placehol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83CB7A42-E5EC-4CDC-9540-9B71422D2B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902708"/>
            <a:ext cx="12192000" cy="1955292"/>
          </a:xfrm>
          <a:custGeom>
            <a:avLst/>
            <a:gdLst>
              <a:gd name="connsiteX0" fmla="*/ 0 w 12192000"/>
              <a:gd name="connsiteY0" fmla="*/ 0 h 1955292"/>
              <a:gd name="connsiteX1" fmla="*/ 12192000 w 12192000"/>
              <a:gd name="connsiteY1" fmla="*/ 0 h 1955292"/>
              <a:gd name="connsiteX2" fmla="*/ 12192000 w 12192000"/>
              <a:gd name="connsiteY2" fmla="*/ 1955292 h 1955292"/>
              <a:gd name="connsiteX3" fmla="*/ 0 w 12192000"/>
              <a:gd name="connsiteY3" fmla="*/ 1955292 h 1955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955292">
                <a:moveTo>
                  <a:pt x="0" y="0"/>
                </a:moveTo>
                <a:lnTo>
                  <a:pt x="12192000" y="0"/>
                </a:lnTo>
                <a:lnTo>
                  <a:pt x="12192000" y="1955292"/>
                </a:lnTo>
                <a:lnTo>
                  <a:pt x="0" y="1955292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604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000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2EBCE1F-7DE0-4C52-B16D-30EE179B918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70653" y="3717893"/>
            <a:ext cx="3454813" cy="2522506"/>
          </a:xfrm>
          <a:custGeom>
            <a:avLst/>
            <a:gdLst>
              <a:gd name="connsiteX0" fmla="*/ 0 w 3454813"/>
              <a:gd name="connsiteY0" fmla="*/ 0 h 2522506"/>
              <a:gd name="connsiteX1" fmla="*/ 3454813 w 3454813"/>
              <a:gd name="connsiteY1" fmla="*/ 0 h 2522506"/>
              <a:gd name="connsiteX2" fmla="*/ 3454813 w 3454813"/>
              <a:gd name="connsiteY2" fmla="*/ 2522506 h 2522506"/>
              <a:gd name="connsiteX3" fmla="*/ 0 w 3454813"/>
              <a:gd name="connsiteY3" fmla="*/ 2522506 h 252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4813" h="2522506">
                <a:moveTo>
                  <a:pt x="0" y="0"/>
                </a:moveTo>
                <a:lnTo>
                  <a:pt x="3454813" y="0"/>
                </a:lnTo>
                <a:lnTo>
                  <a:pt x="3454813" y="2522506"/>
                </a:lnTo>
                <a:lnTo>
                  <a:pt x="0" y="252250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6D6408-BEAE-40C8-82CF-709A1E64F6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65594" y="3717893"/>
            <a:ext cx="3454812" cy="2522506"/>
          </a:xfrm>
          <a:custGeom>
            <a:avLst/>
            <a:gdLst>
              <a:gd name="connsiteX0" fmla="*/ 0 w 3454812"/>
              <a:gd name="connsiteY0" fmla="*/ 0 h 2522506"/>
              <a:gd name="connsiteX1" fmla="*/ 3454812 w 3454812"/>
              <a:gd name="connsiteY1" fmla="*/ 0 h 2522506"/>
              <a:gd name="connsiteX2" fmla="*/ 3454812 w 3454812"/>
              <a:gd name="connsiteY2" fmla="*/ 2522506 h 2522506"/>
              <a:gd name="connsiteX3" fmla="*/ 0 w 3454812"/>
              <a:gd name="connsiteY3" fmla="*/ 2522506 h 252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4812" h="2522506">
                <a:moveTo>
                  <a:pt x="0" y="0"/>
                </a:moveTo>
                <a:lnTo>
                  <a:pt x="3454812" y="0"/>
                </a:lnTo>
                <a:lnTo>
                  <a:pt x="3454812" y="2522506"/>
                </a:lnTo>
                <a:lnTo>
                  <a:pt x="0" y="252250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3A86E1E-F5DC-499E-86B6-EF701414640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439" y="3717893"/>
            <a:ext cx="3454813" cy="2522506"/>
          </a:xfrm>
          <a:custGeom>
            <a:avLst/>
            <a:gdLst>
              <a:gd name="connsiteX0" fmla="*/ 0 w 3454813"/>
              <a:gd name="connsiteY0" fmla="*/ 0 h 2522506"/>
              <a:gd name="connsiteX1" fmla="*/ 3454813 w 3454813"/>
              <a:gd name="connsiteY1" fmla="*/ 0 h 2522506"/>
              <a:gd name="connsiteX2" fmla="*/ 3454813 w 3454813"/>
              <a:gd name="connsiteY2" fmla="*/ 2522506 h 2522506"/>
              <a:gd name="connsiteX3" fmla="*/ 0 w 3454813"/>
              <a:gd name="connsiteY3" fmla="*/ 2522506 h 2522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4813" h="2522506">
                <a:moveTo>
                  <a:pt x="0" y="0"/>
                </a:moveTo>
                <a:lnTo>
                  <a:pt x="3454813" y="0"/>
                </a:lnTo>
                <a:lnTo>
                  <a:pt x="3454813" y="2522506"/>
                </a:lnTo>
                <a:lnTo>
                  <a:pt x="0" y="2522506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3744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46667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AF1984-0097-4564-8258-F3C2FBE7D6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5981986" cy="6858000"/>
          </a:xfrm>
          <a:custGeom>
            <a:avLst/>
            <a:gdLst>
              <a:gd name="connsiteX0" fmla="*/ 0 w 5981986"/>
              <a:gd name="connsiteY0" fmla="*/ 0 h 6858000"/>
              <a:gd name="connsiteX1" fmla="*/ 5981986 w 5981986"/>
              <a:gd name="connsiteY1" fmla="*/ 0 h 6858000"/>
              <a:gd name="connsiteX2" fmla="*/ 5981986 w 5981986"/>
              <a:gd name="connsiteY2" fmla="*/ 6858000 h 6858000"/>
              <a:gd name="connsiteX3" fmla="*/ 0 w 59819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1986" h="6858000">
                <a:moveTo>
                  <a:pt x="0" y="0"/>
                </a:moveTo>
                <a:lnTo>
                  <a:pt x="5981986" y="0"/>
                </a:lnTo>
                <a:lnTo>
                  <a:pt x="5981986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240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61" r:id="rId19"/>
    <p:sldLayoutId id="214748366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6D20AF9-603F-45BE-A9FB-E249414328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7A11FDB-8834-41AE-8CE4-18D5D3C3072C}"/>
              </a:ext>
            </a:extLst>
          </p:cNvPr>
          <p:cNvGrpSpPr/>
          <p:nvPr/>
        </p:nvGrpSpPr>
        <p:grpSpPr>
          <a:xfrm>
            <a:off x="0" y="0"/>
            <a:ext cx="12192000" cy="4015074"/>
            <a:chOff x="0" y="0"/>
            <a:chExt cx="12192000" cy="401507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1ACBC22-B115-4F29-B681-C415C96DCB84}"/>
                </a:ext>
              </a:extLst>
            </p:cNvPr>
            <p:cNvSpPr/>
            <p:nvPr/>
          </p:nvSpPr>
          <p:spPr>
            <a:xfrm>
              <a:off x="0" y="0"/>
              <a:ext cx="12192000" cy="3810000"/>
            </a:xfrm>
            <a:prstGeom prst="rect">
              <a:avLst/>
            </a:prstGeom>
            <a:solidFill>
              <a:schemeClr val="bg1"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B73200E-9B2D-433A-9884-2A12A37BCB44}"/>
                </a:ext>
              </a:extLst>
            </p:cNvPr>
            <p:cNvSpPr/>
            <p:nvPr/>
          </p:nvSpPr>
          <p:spPr>
            <a:xfrm>
              <a:off x="0" y="3810000"/>
              <a:ext cx="12192000" cy="205074"/>
            </a:xfrm>
            <a:prstGeom prst="rect">
              <a:avLst/>
            </a:prstGeom>
            <a:solidFill>
              <a:srgbClr val="D4538B">
                <a:alpha val="88000"/>
              </a:srgb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3BC2B1-045E-4DB2-8BDE-D408E7CEBF46}"/>
              </a:ext>
            </a:extLst>
          </p:cNvPr>
          <p:cNvSpPr txBox="1"/>
          <p:nvPr/>
        </p:nvSpPr>
        <p:spPr>
          <a:xfrm>
            <a:off x="2022612" y="884086"/>
            <a:ext cx="814678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40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Investment Company</a:t>
            </a:r>
            <a:br>
              <a:rPr lang="en-US" sz="540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540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Business Plan</a:t>
            </a:r>
            <a:endParaRPr lang="en-US" sz="5400" dirty="0">
              <a:solidFill>
                <a:srgbClr val="D4538B"/>
              </a:solidFill>
              <a:latin typeface="Montserrat ExtraBold"/>
              <a:cs typeface="Poppins"/>
              <a:sym typeface="Poppins"/>
              <a:rtl val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3A06D5-6C8B-495F-BFF9-A9AD7BB0242C}"/>
              </a:ext>
            </a:extLst>
          </p:cNvPr>
          <p:cNvSpPr txBox="1"/>
          <p:nvPr/>
        </p:nvSpPr>
        <p:spPr>
          <a:xfrm>
            <a:off x="1441133" y="2506986"/>
            <a:ext cx="9309735" cy="918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Content. It is Highly Recommended That You Replace This Demo Text Placeholder</a:t>
            </a:r>
          </a:p>
        </p:txBody>
      </p:sp>
      <p:sp>
        <p:nvSpPr>
          <p:cNvPr id="23" name="Graphic 11">
            <a:extLst>
              <a:ext uri="{FF2B5EF4-FFF2-40B4-BE49-F238E27FC236}">
                <a16:creationId xmlns:a16="http://schemas.microsoft.com/office/drawing/2014/main" id="{A0D32DF0-21FB-4A40-BE8B-3F63E6C8405E}"/>
              </a:ext>
            </a:extLst>
          </p:cNvPr>
          <p:cNvSpPr txBox="1"/>
          <p:nvPr/>
        </p:nvSpPr>
        <p:spPr>
          <a:xfrm>
            <a:off x="4876756" y="553848"/>
            <a:ext cx="2438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8060E"/>
                </a:solidFill>
                <a:latin typeface="Montserrat Medium" panose="00000600000000000000" pitchFamily="2" charset="0"/>
                <a:cs typeface="Poppins"/>
                <a:sym typeface="Poppins"/>
                <a:rtl val="0"/>
              </a:rPr>
              <a:t>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18820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4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6D20AF9-603F-45BE-A9FB-E249414328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82C473D-DB97-4FA6-954F-298D2C0BD5CF}"/>
              </a:ext>
            </a:extLst>
          </p:cNvPr>
          <p:cNvGrpSpPr/>
          <p:nvPr/>
        </p:nvGrpSpPr>
        <p:grpSpPr>
          <a:xfrm rot="10800000">
            <a:off x="0" y="3181621"/>
            <a:ext cx="12192000" cy="3676377"/>
            <a:chOff x="0" y="1"/>
            <a:chExt cx="12192000" cy="367637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CAFA25A-2A24-42F0-BD10-18E28BFD0353}"/>
                </a:ext>
              </a:extLst>
            </p:cNvPr>
            <p:cNvSpPr/>
            <p:nvPr/>
          </p:nvSpPr>
          <p:spPr>
            <a:xfrm>
              <a:off x="0" y="1"/>
              <a:ext cx="12192000" cy="3471302"/>
            </a:xfrm>
            <a:prstGeom prst="rect">
              <a:avLst/>
            </a:prstGeom>
            <a:solidFill>
              <a:schemeClr val="bg1">
                <a:alpha val="8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6F4D929-F566-4946-BC7D-9C7F53462A4E}"/>
                </a:ext>
              </a:extLst>
            </p:cNvPr>
            <p:cNvSpPr/>
            <p:nvPr/>
          </p:nvSpPr>
          <p:spPr>
            <a:xfrm>
              <a:off x="0" y="3471304"/>
              <a:ext cx="12192000" cy="205074"/>
            </a:xfrm>
            <a:prstGeom prst="rect">
              <a:avLst/>
            </a:prstGeom>
            <a:solidFill>
              <a:srgbClr val="D4538B">
                <a:alpha val="88000"/>
              </a:srgb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3BC2B1-045E-4DB2-8BDE-D408E7CEBF46}"/>
              </a:ext>
            </a:extLst>
          </p:cNvPr>
          <p:cNvSpPr txBox="1"/>
          <p:nvPr/>
        </p:nvSpPr>
        <p:spPr>
          <a:xfrm>
            <a:off x="1724451" y="4113506"/>
            <a:ext cx="874309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400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Thanks for Listening to</a:t>
            </a:r>
            <a:br>
              <a:rPr lang="en-US" sz="5400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54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3A06D5-6C8B-495F-BFF9-A9AD7BB0242C}"/>
              </a:ext>
            </a:extLst>
          </p:cNvPr>
          <p:cNvSpPr txBox="1"/>
          <p:nvPr/>
        </p:nvSpPr>
        <p:spPr>
          <a:xfrm>
            <a:off x="1150621" y="5763290"/>
            <a:ext cx="9890759" cy="636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6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 So It is Recommended</a:t>
            </a:r>
          </a:p>
        </p:txBody>
      </p:sp>
      <p:sp>
        <p:nvSpPr>
          <p:cNvPr id="23" name="Graphic 11">
            <a:extLst>
              <a:ext uri="{FF2B5EF4-FFF2-40B4-BE49-F238E27FC236}">
                <a16:creationId xmlns:a16="http://schemas.microsoft.com/office/drawing/2014/main" id="{A0D32DF0-21FB-4A40-BE8B-3F63E6C8405E}"/>
              </a:ext>
            </a:extLst>
          </p:cNvPr>
          <p:cNvSpPr txBox="1"/>
          <p:nvPr/>
        </p:nvSpPr>
        <p:spPr>
          <a:xfrm>
            <a:off x="4876756" y="3756385"/>
            <a:ext cx="2438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8060E"/>
                </a:solidFill>
                <a:latin typeface="Montserrat Medium" panose="00000600000000000000" pitchFamily="2" charset="0"/>
                <a:cs typeface="Poppins"/>
                <a:sym typeface="Poppins"/>
                <a:rtl val="0"/>
              </a:rPr>
              <a:t>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106809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8A437A11-FF17-43D1-B24C-649DE7AF06BC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2FB9BA1-8542-4005-93B3-BB22F125B796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9A1CF87D-76BE-4C5D-A37E-D2BA1C71771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4307621F-FBD8-4DAC-B2B3-9D50A82E1DBC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D1549061-854C-4B2F-838F-4438FA9DFFDE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30F0410B-FFBC-4665-879F-7CCEE014BE9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C8EDE8EC-9FA0-4088-B839-1B58BCA05C2C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7A77B69F-3E1F-4B00-A950-5950817644FF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0F173748-1EB1-4841-8E1F-B92F3D4CF7D7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37D54D92-73C7-45BB-A349-F8FC9644B38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25D03CC-3E0E-4A9A-9411-8CF9D130A367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0F17A69F-AEF8-4C55-988D-0B263AAF66F6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281FD820-A385-4E24-8900-4982606AD4A0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A6F2DA20-6066-4D64-915C-5A5D44394E6F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CC23F3FA-FFDC-4DEC-B60F-DCB04473CB5C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3188C33-4C66-4A50-BA26-ED87B257FE01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0A56A22-E24D-47F2-9A28-36683889738E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896A0738-1E7C-4DEE-89E9-6F7413AF0A34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C9A034E6-2181-4193-BA51-7FB6CC2B2A24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D4C05538-3810-41A8-A1D8-45D287D8B62E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A85FDDA-2309-4D54-BFA8-465CBC28C7E3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6203A52-1ED2-484B-9F6D-5F913DEE35F8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AE7522B-B649-4CFC-8800-16AE6AE90D32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3DAA417F-F61C-4A8A-8263-FD7E5BB78AA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38BFCE27-E041-4755-B91F-86BB146B87C2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97CFC27E-0119-4435-9FE8-2981CA6459DC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55A1B393-0E15-4F30-AB3F-3BB026D90348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6BC3D398-01AA-4F0D-A727-5A5C2DA677FD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687042-C2B4-406A-BB60-03E3763EF931}"/>
              </a:ext>
            </a:extLst>
          </p:cNvPr>
          <p:cNvGrpSpPr/>
          <p:nvPr/>
        </p:nvGrpSpPr>
        <p:grpSpPr>
          <a:xfrm>
            <a:off x="3935449" y="6226678"/>
            <a:ext cx="4321102" cy="135731"/>
            <a:chOff x="3567979" y="6226678"/>
            <a:chExt cx="4321102" cy="13573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819E76-41E0-47B1-843E-6162B0E3FB69}"/>
                </a:ext>
              </a:extLst>
            </p:cNvPr>
            <p:cNvSpPr txBox="1"/>
            <p:nvPr/>
          </p:nvSpPr>
          <p:spPr>
            <a:xfrm>
              <a:off x="3567979" y="6226678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4F2ADE-C309-406D-A80D-B8722A8F2985}"/>
                </a:ext>
              </a:extLst>
            </p:cNvPr>
            <p:cNvSpPr txBox="1"/>
            <p:nvPr/>
          </p:nvSpPr>
          <p:spPr>
            <a:xfrm>
              <a:off x="5143876" y="6226678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32771-6D98-4D62-9184-13486875CC10}"/>
                </a:ext>
              </a:extLst>
            </p:cNvPr>
            <p:cNvSpPr txBox="1"/>
            <p:nvPr/>
          </p:nvSpPr>
          <p:spPr>
            <a:xfrm>
              <a:off x="6982454" y="6226678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7AF9F7D-0467-4655-BCBD-41DA4137FA59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A1A7420-7805-446B-9BB4-83E7F06A59E3}"/>
                </a:ext>
              </a:extLst>
            </p:cNvPr>
            <p:cNvSpPr/>
            <p:nvPr/>
          </p:nvSpPr>
          <p:spPr>
            <a:xfrm flipH="1">
              <a:off x="6812785" y="6265990"/>
              <a:ext cx="63598" cy="63598"/>
            </a:xfrm>
            <a:prstGeom prst="ellipse">
              <a:avLst/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BFB9F84-C575-497B-B37F-9B3D154C5F79}"/>
              </a:ext>
            </a:extLst>
          </p:cNvPr>
          <p:cNvSpPr/>
          <p:nvPr/>
        </p:nvSpPr>
        <p:spPr>
          <a:xfrm>
            <a:off x="1000050" y="5154435"/>
            <a:ext cx="10191901" cy="559612"/>
          </a:xfrm>
          <a:custGeom>
            <a:avLst/>
            <a:gdLst/>
            <a:ahLst/>
            <a:cxnLst/>
            <a:rect l="l" t="t" r="r" b="b"/>
            <a:pathLst>
              <a:path w="10191901" h="559612">
                <a:moveTo>
                  <a:pt x="7443214" y="461314"/>
                </a:moveTo>
                <a:lnTo>
                  <a:pt x="7480248" y="461314"/>
                </a:lnTo>
                <a:lnTo>
                  <a:pt x="7454873" y="526923"/>
                </a:lnTo>
                <a:lnTo>
                  <a:pt x="7429956" y="526923"/>
                </a:lnTo>
                <a:close/>
                <a:moveTo>
                  <a:pt x="6566915" y="461314"/>
                </a:moveTo>
                <a:lnTo>
                  <a:pt x="6603948" y="461314"/>
                </a:lnTo>
                <a:lnTo>
                  <a:pt x="6578573" y="526923"/>
                </a:lnTo>
                <a:lnTo>
                  <a:pt x="6553656" y="526923"/>
                </a:lnTo>
                <a:close/>
                <a:moveTo>
                  <a:pt x="8555354" y="402107"/>
                </a:moveTo>
                <a:cubicBezTo>
                  <a:pt x="8547581" y="402107"/>
                  <a:pt x="8540989" y="404888"/>
                  <a:pt x="8535579" y="410451"/>
                </a:cubicBezTo>
                <a:cubicBezTo>
                  <a:pt x="8530169" y="416014"/>
                  <a:pt x="8527464" y="423672"/>
                  <a:pt x="8527464" y="433425"/>
                </a:cubicBezTo>
                <a:cubicBezTo>
                  <a:pt x="8527464" y="443179"/>
                  <a:pt x="8530169" y="450913"/>
                  <a:pt x="8535579" y="456628"/>
                </a:cubicBezTo>
                <a:cubicBezTo>
                  <a:pt x="8540989" y="462343"/>
                  <a:pt x="8547581" y="465201"/>
                  <a:pt x="8555354" y="465201"/>
                </a:cubicBezTo>
                <a:cubicBezTo>
                  <a:pt x="8563126" y="465201"/>
                  <a:pt x="8569717" y="462381"/>
                  <a:pt x="8575127" y="456742"/>
                </a:cubicBezTo>
                <a:cubicBezTo>
                  <a:pt x="8580538" y="451104"/>
                  <a:pt x="8583243" y="443407"/>
                  <a:pt x="8583243" y="433654"/>
                </a:cubicBezTo>
                <a:cubicBezTo>
                  <a:pt x="8583243" y="423900"/>
                  <a:pt x="8580538" y="416204"/>
                  <a:pt x="8575127" y="410565"/>
                </a:cubicBezTo>
                <a:cubicBezTo>
                  <a:pt x="8569717" y="404926"/>
                  <a:pt x="8563126" y="402107"/>
                  <a:pt x="8555354" y="402107"/>
                </a:cubicBezTo>
                <a:close/>
                <a:moveTo>
                  <a:pt x="8409811" y="402107"/>
                </a:moveTo>
                <a:cubicBezTo>
                  <a:pt x="8402039" y="402107"/>
                  <a:pt x="8395448" y="404926"/>
                  <a:pt x="8390038" y="410565"/>
                </a:cubicBezTo>
                <a:cubicBezTo>
                  <a:pt x="8384627" y="416204"/>
                  <a:pt x="8381922" y="423900"/>
                  <a:pt x="8381922" y="433654"/>
                </a:cubicBezTo>
                <a:cubicBezTo>
                  <a:pt x="8381922" y="443407"/>
                  <a:pt x="8384627" y="451104"/>
                  <a:pt x="8390038" y="456742"/>
                </a:cubicBezTo>
                <a:cubicBezTo>
                  <a:pt x="8395448" y="462381"/>
                  <a:pt x="8402039" y="465201"/>
                  <a:pt x="8409811" y="465201"/>
                </a:cubicBezTo>
                <a:cubicBezTo>
                  <a:pt x="8417584" y="465201"/>
                  <a:pt x="8424213" y="462343"/>
                  <a:pt x="8429700" y="456628"/>
                </a:cubicBezTo>
                <a:cubicBezTo>
                  <a:pt x="8435186" y="450913"/>
                  <a:pt x="8437929" y="443179"/>
                  <a:pt x="8437929" y="433425"/>
                </a:cubicBezTo>
                <a:cubicBezTo>
                  <a:pt x="8437929" y="423672"/>
                  <a:pt x="8435224" y="416014"/>
                  <a:pt x="8429814" y="410451"/>
                </a:cubicBezTo>
                <a:cubicBezTo>
                  <a:pt x="8424403" y="404888"/>
                  <a:pt x="8417736" y="402107"/>
                  <a:pt x="8409811" y="402107"/>
                </a:cubicBezTo>
                <a:close/>
                <a:moveTo>
                  <a:pt x="8250554" y="402107"/>
                </a:moveTo>
                <a:cubicBezTo>
                  <a:pt x="8242781" y="402107"/>
                  <a:pt x="8236189" y="404888"/>
                  <a:pt x="8230779" y="410451"/>
                </a:cubicBezTo>
                <a:cubicBezTo>
                  <a:pt x="8225369" y="416014"/>
                  <a:pt x="8222664" y="423672"/>
                  <a:pt x="8222664" y="433425"/>
                </a:cubicBezTo>
                <a:cubicBezTo>
                  <a:pt x="8222664" y="443179"/>
                  <a:pt x="8225369" y="450913"/>
                  <a:pt x="8230779" y="456628"/>
                </a:cubicBezTo>
                <a:cubicBezTo>
                  <a:pt x="8236189" y="462343"/>
                  <a:pt x="8242781" y="465201"/>
                  <a:pt x="8250554" y="465201"/>
                </a:cubicBezTo>
                <a:cubicBezTo>
                  <a:pt x="8258326" y="465201"/>
                  <a:pt x="8264917" y="462381"/>
                  <a:pt x="8270327" y="456742"/>
                </a:cubicBezTo>
                <a:cubicBezTo>
                  <a:pt x="8275738" y="451104"/>
                  <a:pt x="8278443" y="443407"/>
                  <a:pt x="8278443" y="433654"/>
                </a:cubicBezTo>
                <a:cubicBezTo>
                  <a:pt x="8278443" y="423900"/>
                  <a:pt x="8275738" y="416204"/>
                  <a:pt x="8270327" y="410565"/>
                </a:cubicBezTo>
                <a:cubicBezTo>
                  <a:pt x="8264917" y="404926"/>
                  <a:pt x="8258326" y="402107"/>
                  <a:pt x="8250554" y="402107"/>
                </a:cubicBezTo>
                <a:close/>
                <a:moveTo>
                  <a:pt x="6193154" y="402107"/>
                </a:moveTo>
                <a:cubicBezTo>
                  <a:pt x="6185381" y="402107"/>
                  <a:pt x="6178790" y="404888"/>
                  <a:pt x="6173380" y="410451"/>
                </a:cubicBezTo>
                <a:cubicBezTo>
                  <a:pt x="6167969" y="416014"/>
                  <a:pt x="6165264" y="423672"/>
                  <a:pt x="6165264" y="433425"/>
                </a:cubicBezTo>
                <a:cubicBezTo>
                  <a:pt x="6165264" y="443179"/>
                  <a:pt x="6167969" y="450913"/>
                  <a:pt x="6173380" y="456628"/>
                </a:cubicBezTo>
                <a:cubicBezTo>
                  <a:pt x="6178790" y="462343"/>
                  <a:pt x="6185381" y="465201"/>
                  <a:pt x="6193154" y="465201"/>
                </a:cubicBezTo>
                <a:cubicBezTo>
                  <a:pt x="6200926" y="465201"/>
                  <a:pt x="6207518" y="462381"/>
                  <a:pt x="6212928" y="456742"/>
                </a:cubicBezTo>
                <a:cubicBezTo>
                  <a:pt x="6218338" y="451104"/>
                  <a:pt x="6221043" y="443407"/>
                  <a:pt x="6221043" y="433654"/>
                </a:cubicBezTo>
                <a:cubicBezTo>
                  <a:pt x="6221043" y="423900"/>
                  <a:pt x="6218338" y="416204"/>
                  <a:pt x="6212928" y="410565"/>
                </a:cubicBezTo>
                <a:cubicBezTo>
                  <a:pt x="6207518" y="404926"/>
                  <a:pt x="6200926" y="402107"/>
                  <a:pt x="6193154" y="402107"/>
                </a:cubicBezTo>
                <a:close/>
                <a:moveTo>
                  <a:pt x="5980937" y="402107"/>
                </a:moveTo>
                <a:cubicBezTo>
                  <a:pt x="5973164" y="402107"/>
                  <a:pt x="5966573" y="404926"/>
                  <a:pt x="5961163" y="410565"/>
                </a:cubicBezTo>
                <a:cubicBezTo>
                  <a:pt x="5955753" y="416204"/>
                  <a:pt x="5953048" y="423900"/>
                  <a:pt x="5953048" y="433654"/>
                </a:cubicBezTo>
                <a:cubicBezTo>
                  <a:pt x="5953048" y="443407"/>
                  <a:pt x="5955753" y="451104"/>
                  <a:pt x="5961163" y="456742"/>
                </a:cubicBezTo>
                <a:cubicBezTo>
                  <a:pt x="5966573" y="462381"/>
                  <a:pt x="5973164" y="465201"/>
                  <a:pt x="5980937" y="465201"/>
                </a:cubicBezTo>
                <a:cubicBezTo>
                  <a:pt x="5988709" y="465201"/>
                  <a:pt x="5995339" y="462343"/>
                  <a:pt x="6000825" y="456628"/>
                </a:cubicBezTo>
                <a:cubicBezTo>
                  <a:pt x="6006311" y="450913"/>
                  <a:pt x="6009055" y="443179"/>
                  <a:pt x="6009055" y="433425"/>
                </a:cubicBezTo>
                <a:cubicBezTo>
                  <a:pt x="6009055" y="423672"/>
                  <a:pt x="6006350" y="416014"/>
                  <a:pt x="6000939" y="410451"/>
                </a:cubicBezTo>
                <a:cubicBezTo>
                  <a:pt x="5995529" y="404888"/>
                  <a:pt x="5988862" y="402107"/>
                  <a:pt x="5980937" y="402107"/>
                </a:cubicBezTo>
                <a:close/>
                <a:moveTo>
                  <a:pt x="7611006" y="401878"/>
                </a:moveTo>
                <a:cubicBezTo>
                  <a:pt x="7603386" y="401878"/>
                  <a:pt x="7597062" y="404584"/>
                  <a:pt x="7592033" y="409994"/>
                </a:cubicBezTo>
                <a:cubicBezTo>
                  <a:pt x="7587004" y="415404"/>
                  <a:pt x="7584489" y="423291"/>
                  <a:pt x="7584489" y="433654"/>
                </a:cubicBezTo>
                <a:cubicBezTo>
                  <a:pt x="7584489" y="443865"/>
                  <a:pt x="7586966" y="451713"/>
                  <a:pt x="7591919" y="457200"/>
                </a:cubicBezTo>
                <a:cubicBezTo>
                  <a:pt x="7596872" y="462686"/>
                  <a:pt x="7603082" y="465429"/>
                  <a:pt x="7610550" y="465429"/>
                </a:cubicBezTo>
                <a:cubicBezTo>
                  <a:pt x="7618017" y="465429"/>
                  <a:pt x="7624380" y="462686"/>
                  <a:pt x="7629638" y="457200"/>
                </a:cubicBezTo>
                <a:cubicBezTo>
                  <a:pt x="7634896" y="451713"/>
                  <a:pt x="7637524" y="443865"/>
                  <a:pt x="7637524" y="433654"/>
                </a:cubicBezTo>
                <a:cubicBezTo>
                  <a:pt x="7637524" y="423443"/>
                  <a:pt x="7634972" y="415594"/>
                  <a:pt x="7629866" y="410108"/>
                </a:cubicBezTo>
                <a:cubicBezTo>
                  <a:pt x="7624761" y="404622"/>
                  <a:pt x="7618474" y="401878"/>
                  <a:pt x="7611006" y="401878"/>
                </a:cubicBezTo>
                <a:close/>
                <a:moveTo>
                  <a:pt x="7161046" y="399364"/>
                </a:moveTo>
                <a:cubicBezTo>
                  <a:pt x="7154493" y="399364"/>
                  <a:pt x="7148968" y="401269"/>
                  <a:pt x="7144473" y="405079"/>
                </a:cubicBezTo>
                <a:cubicBezTo>
                  <a:pt x="7139977" y="408889"/>
                  <a:pt x="7137196" y="414299"/>
                  <a:pt x="7136129" y="421309"/>
                </a:cubicBezTo>
                <a:lnTo>
                  <a:pt x="7185049" y="421309"/>
                </a:lnTo>
                <a:cubicBezTo>
                  <a:pt x="7185049" y="414604"/>
                  <a:pt x="7182763" y="409270"/>
                  <a:pt x="7178191" y="405307"/>
                </a:cubicBezTo>
                <a:cubicBezTo>
                  <a:pt x="7173619" y="401345"/>
                  <a:pt x="7167904" y="399364"/>
                  <a:pt x="7161046" y="399364"/>
                </a:cubicBezTo>
                <a:close/>
                <a:moveTo>
                  <a:pt x="6884821" y="399364"/>
                </a:moveTo>
                <a:cubicBezTo>
                  <a:pt x="6878268" y="399364"/>
                  <a:pt x="6872743" y="401269"/>
                  <a:pt x="6868248" y="405079"/>
                </a:cubicBezTo>
                <a:cubicBezTo>
                  <a:pt x="6863752" y="408889"/>
                  <a:pt x="6860971" y="414299"/>
                  <a:pt x="6859904" y="421309"/>
                </a:cubicBezTo>
                <a:lnTo>
                  <a:pt x="6908824" y="421309"/>
                </a:lnTo>
                <a:cubicBezTo>
                  <a:pt x="6908824" y="414604"/>
                  <a:pt x="6906538" y="409270"/>
                  <a:pt x="6901966" y="405307"/>
                </a:cubicBezTo>
                <a:cubicBezTo>
                  <a:pt x="6897394" y="401345"/>
                  <a:pt x="6891679" y="399364"/>
                  <a:pt x="6884821" y="399364"/>
                </a:cubicBezTo>
                <a:close/>
                <a:moveTo>
                  <a:pt x="4716093" y="392049"/>
                </a:moveTo>
                <a:cubicBezTo>
                  <a:pt x="4709387" y="392049"/>
                  <a:pt x="4703139" y="393687"/>
                  <a:pt x="4697348" y="396964"/>
                </a:cubicBezTo>
                <a:cubicBezTo>
                  <a:pt x="4691557" y="400240"/>
                  <a:pt x="4686870" y="405041"/>
                  <a:pt x="4683288" y="411365"/>
                </a:cubicBezTo>
                <a:cubicBezTo>
                  <a:pt x="4679707" y="417690"/>
                  <a:pt x="4677917" y="425196"/>
                  <a:pt x="4677917" y="433882"/>
                </a:cubicBezTo>
                <a:cubicBezTo>
                  <a:pt x="4677917" y="442569"/>
                  <a:pt x="4679707" y="450189"/>
                  <a:pt x="4683288" y="456742"/>
                </a:cubicBezTo>
                <a:cubicBezTo>
                  <a:pt x="4686870" y="463296"/>
                  <a:pt x="4691595" y="468287"/>
                  <a:pt x="4697462" y="471716"/>
                </a:cubicBezTo>
                <a:cubicBezTo>
                  <a:pt x="4703330" y="475145"/>
                  <a:pt x="4709540" y="476859"/>
                  <a:pt x="4716093" y="476859"/>
                </a:cubicBezTo>
                <a:cubicBezTo>
                  <a:pt x="4722799" y="476859"/>
                  <a:pt x="4729047" y="475183"/>
                  <a:pt x="4734838" y="471830"/>
                </a:cubicBezTo>
                <a:cubicBezTo>
                  <a:pt x="4740629" y="468477"/>
                  <a:pt x="4745316" y="463562"/>
                  <a:pt x="4748897" y="457085"/>
                </a:cubicBezTo>
                <a:cubicBezTo>
                  <a:pt x="4752478" y="450608"/>
                  <a:pt x="4754269" y="443026"/>
                  <a:pt x="4754269" y="434340"/>
                </a:cubicBezTo>
                <a:cubicBezTo>
                  <a:pt x="4754269" y="425653"/>
                  <a:pt x="4752478" y="418109"/>
                  <a:pt x="4748897" y="411708"/>
                </a:cubicBezTo>
                <a:cubicBezTo>
                  <a:pt x="4745316" y="405307"/>
                  <a:pt x="4740629" y="400431"/>
                  <a:pt x="4734838" y="397078"/>
                </a:cubicBezTo>
                <a:cubicBezTo>
                  <a:pt x="4729047" y="393725"/>
                  <a:pt x="4722799" y="392049"/>
                  <a:pt x="4716093" y="392049"/>
                </a:cubicBezTo>
                <a:close/>
                <a:moveTo>
                  <a:pt x="4124628" y="392049"/>
                </a:moveTo>
                <a:cubicBezTo>
                  <a:pt x="4117923" y="392049"/>
                  <a:pt x="4111713" y="393649"/>
                  <a:pt x="4105998" y="396849"/>
                </a:cubicBezTo>
                <a:cubicBezTo>
                  <a:pt x="4100283" y="400050"/>
                  <a:pt x="4095749" y="404812"/>
                  <a:pt x="4092396" y="411137"/>
                </a:cubicBezTo>
                <a:cubicBezTo>
                  <a:pt x="4089043" y="417461"/>
                  <a:pt x="4087367" y="425196"/>
                  <a:pt x="4087367" y="434340"/>
                </a:cubicBezTo>
                <a:cubicBezTo>
                  <a:pt x="4087367" y="447903"/>
                  <a:pt x="4090834" y="458381"/>
                  <a:pt x="4097768" y="465772"/>
                </a:cubicBezTo>
                <a:cubicBezTo>
                  <a:pt x="4104702" y="473164"/>
                  <a:pt x="4113427" y="476859"/>
                  <a:pt x="4123943" y="476859"/>
                </a:cubicBezTo>
                <a:cubicBezTo>
                  <a:pt x="4130648" y="476859"/>
                  <a:pt x="4136935" y="475259"/>
                  <a:pt x="4142802" y="472059"/>
                </a:cubicBezTo>
                <a:cubicBezTo>
                  <a:pt x="4148670" y="468858"/>
                  <a:pt x="4153432" y="464058"/>
                  <a:pt x="4157090" y="457657"/>
                </a:cubicBezTo>
                <a:cubicBezTo>
                  <a:pt x="4160747" y="451256"/>
                  <a:pt x="4162576" y="443484"/>
                  <a:pt x="4162576" y="434340"/>
                </a:cubicBezTo>
                <a:cubicBezTo>
                  <a:pt x="4162576" y="425196"/>
                  <a:pt x="4160823" y="417461"/>
                  <a:pt x="4157318" y="411137"/>
                </a:cubicBezTo>
                <a:cubicBezTo>
                  <a:pt x="4153813" y="404812"/>
                  <a:pt x="4149165" y="400050"/>
                  <a:pt x="4143373" y="396849"/>
                </a:cubicBezTo>
                <a:cubicBezTo>
                  <a:pt x="4137583" y="393649"/>
                  <a:pt x="4131334" y="392049"/>
                  <a:pt x="4124628" y="392049"/>
                </a:cubicBezTo>
                <a:close/>
                <a:moveTo>
                  <a:pt x="3506418" y="392049"/>
                </a:moveTo>
                <a:cubicBezTo>
                  <a:pt x="3499712" y="392049"/>
                  <a:pt x="3493464" y="393687"/>
                  <a:pt x="3487673" y="396964"/>
                </a:cubicBezTo>
                <a:cubicBezTo>
                  <a:pt x="3481881" y="400240"/>
                  <a:pt x="3477195" y="405041"/>
                  <a:pt x="3473614" y="411365"/>
                </a:cubicBezTo>
                <a:cubicBezTo>
                  <a:pt x="3470032" y="417690"/>
                  <a:pt x="3468242" y="425196"/>
                  <a:pt x="3468242" y="433882"/>
                </a:cubicBezTo>
                <a:cubicBezTo>
                  <a:pt x="3468242" y="442569"/>
                  <a:pt x="3470032" y="450189"/>
                  <a:pt x="3473614" y="456742"/>
                </a:cubicBezTo>
                <a:cubicBezTo>
                  <a:pt x="3477195" y="463296"/>
                  <a:pt x="3481920" y="468287"/>
                  <a:pt x="3487787" y="471716"/>
                </a:cubicBezTo>
                <a:cubicBezTo>
                  <a:pt x="3493654" y="475145"/>
                  <a:pt x="3499865" y="476859"/>
                  <a:pt x="3506418" y="476859"/>
                </a:cubicBezTo>
                <a:cubicBezTo>
                  <a:pt x="3513123" y="476859"/>
                  <a:pt x="3519372" y="475183"/>
                  <a:pt x="3525163" y="471830"/>
                </a:cubicBezTo>
                <a:cubicBezTo>
                  <a:pt x="3530954" y="468477"/>
                  <a:pt x="3535640" y="463562"/>
                  <a:pt x="3539222" y="457085"/>
                </a:cubicBezTo>
                <a:cubicBezTo>
                  <a:pt x="3542803" y="450608"/>
                  <a:pt x="3544594" y="443026"/>
                  <a:pt x="3544594" y="434340"/>
                </a:cubicBezTo>
                <a:cubicBezTo>
                  <a:pt x="3544594" y="425653"/>
                  <a:pt x="3542803" y="418109"/>
                  <a:pt x="3539222" y="411708"/>
                </a:cubicBezTo>
                <a:cubicBezTo>
                  <a:pt x="3535640" y="405307"/>
                  <a:pt x="3530954" y="400431"/>
                  <a:pt x="3525163" y="397078"/>
                </a:cubicBezTo>
                <a:cubicBezTo>
                  <a:pt x="3519372" y="393725"/>
                  <a:pt x="3513123" y="392049"/>
                  <a:pt x="3506418" y="392049"/>
                </a:cubicBezTo>
                <a:close/>
                <a:moveTo>
                  <a:pt x="3354018" y="392049"/>
                </a:moveTo>
                <a:cubicBezTo>
                  <a:pt x="3347312" y="392049"/>
                  <a:pt x="3341064" y="393687"/>
                  <a:pt x="3335272" y="396964"/>
                </a:cubicBezTo>
                <a:cubicBezTo>
                  <a:pt x="3329481" y="400240"/>
                  <a:pt x="3324795" y="405041"/>
                  <a:pt x="3321214" y="411365"/>
                </a:cubicBezTo>
                <a:cubicBezTo>
                  <a:pt x="3317632" y="417690"/>
                  <a:pt x="3315842" y="425196"/>
                  <a:pt x="3315842" y="433882"/>
                </a:cubicBezTo>
                <a:cubicBezTo>
                  <a:pt x="3315842" y="442569"/>
                  <a:pt x="3317632" y="450189"/>
                  <a:pt x="3321214" y="456742"/>
                </a:cubicBezTo>
                <a:cubicBezTo>
                  <a:pt x="3324795" y="463296"/>
                  <a:pt x="3329519" y="468287"/>
                  <a:pt x="3335387" y="471716"/>
                </a:cubicBezTo>
                <a:cubicBezTo>
                  <a:pt x="3341255" y="475145"/>
                  <a:pt x="3347464" y="476859"/>
                  <a:pt x="3354018" y="476859"/>
                </a:cubicBezTo>
                <a:cubicBezTo>
                  <a:pt x="3360723" y="476859"/>
                  <a:pt x="3366972" y="475183"/>
                  <a:pt x="3372763" y="471830"/>
                </a:cubicBezTo>
                <a:cubicBezTo>
                  <a:pt x="3378554" y="468477"/>
                  <a:pt x="3383240" y="463562"/>
                  <a:pt x="3386822" y="457085"/>
                </a:cubicBezTo>
                <a:cubicBezTo>
                  <a:pt x="3390403" y="450608"/>
                  <a:pt x="3392194" y="443026"/>
                  <a:pt x="3392194" y="434340"/>
                </a:cubicBezTo>
                <a:cubicBezTo>
                  <a:pt x="3392194" y="425653"/>
                  <a:pt x="3390403" y="418109"/>
                  <a:pt x="3386822" y="411708"/>
                </a:cubicBezTo>
                <a:cubicBezTo>
                  <a:pt x="3383240" y="405307"/>
                  <a:pt x="3378554" y="400431"/>
                  <a:pt x="3372763" y="397078"/>
                </a:cubicBezTo>
                <a:cubicBezTo>
                  <a:pt x="3366972" y="393725"/>
                  <a:pt x="3360723" y="392049"/>
                  <a:pt x="3354018" y="392049"/>
                </a:cubicBezTo>
                <a:close/>
                <a:moveTo>
                  <a:pt x="2591105" y="392049"/>
                </a:moveTo>
                <a:cubicBezTo>
                  <a:pt x="2584400" y="392049"/>
                  <a:pt x="2578189" y="393649"/>
                  <a:pt x="2572473" y="396849"/>
                </a:cubicBezTo>
                <a:cubicBezTo>
                  <a:pt x="2566759" y="400050"/>
                  <a:pt x="2562225" y="404812"/>
                  <a:pt x="2558872" y="411137"/>
                </a:cubicBezTo>
                <a:cubicBezTo>
                  <a:pt x="2555520" y="417461"/>
                  <a:pt x="2553843" y="425196"/>
                  <a:pt x="2553843" y="434340"/>
                </a:cubicBezTo>
                <a:cubicBezTo>
                  <a:pt x="2553843" y="447903"/>
                  <a:pt x="2557311" y="458381"/>
                  <a:pt x="2564244" y="465772"/>
                </a:cubicBezTo>
                <a:cubicBezTo>
                  <a:pt x="2571179" y="473164"/>
                  <a:pt x="2579904" y="476859"/>
                  <a:pt x="2590419" y="476859"/>
                </a:cubicBezTo>
                <a:cubicBezTo>
                  <a:pt x="2597125" y="476859"/>
                  <a:pt x="2603411" y="475259"/>
                  <a:pt x="2609278" y="472059"/>
                </a:cubicBezTo>
                <a:cubicBezTo>
                  <a:pt x="2615146" y="468858"/>
                  <a:pt x="2619909" y="464058"/>
                  <a:pt x="2623566" y="457657"/>
                </a:cubicBezTo>
                <a:cubicBezTo>
                  <a:pt x="2627223" y="451256"/>
                  <a:pt x="2629053" y="443484"/>
                  <a:pt x="2629053" y="434340"/>
                </a:cubicBezTo>
                <a:cubicBezTo>
                  <a:pt x="2629053" y="425196"/>
                  <a:pt x="2627300" y="417461"/>
                  <a:pt x="2623794" y="411137"/>
                </a:cubicBezTo>
                <a:cubicBezTo>
                  <a:pt x="2620289" y="404812"/>
                  <a:pt x="2615642" y="400050"/>
                  <a:pt x="2609850" y="396849"/>
                </a:cubicBezTo>
                <a:cubicBezTo>
                  <a:pt x="2604059" y="393649"/>
                  <a:pt x="2597810" y="392049"/>
                  <a:pt x="2591105" y="392049"/>
                </a:cubicBezTo>
                <a:close/>
                <a:moveTo>
                  <a:pt x="2086280" y="392049"/>
                </a:moveTo>
                <a:cubicBezTo>
                  <a:pt x="2079574" y="392049"/>
                  <a:pt x="2073364" y="393649"/>
                  <a:pt x="2067649" y="396849"/>
                </a:cubicBezTo>
                <a:cubicBezTo>
                  <a:pt x="2061933" y="400050"/>
                  <a:pt x="2057399" y="404812"/>
                  <a:pt x="2054047" y="411137"/>
                </a:cubicBezTo>
                <a:cubicBezTo>
                  <a:pt x="2050694" y="417461"/>
                  <a:pt x="2049018" y="425196"/>
                  <a:pt x="2049018" y="434340"/>
                </a:cubicBezTo>
                <a:cubicBezTo>
                  <a:pt x="2049018" y="447903"/>
                  <a:pt x="2052485" y="458381"/>
                  <a:pt x="2059419" y="465772"/>
                </a:cubicBezTo>
                <a:cubicBezTo>
                  <a:pt x="2066353" y="473164"/>
                  <a:pt x="2075078" y="476859"/>
                  <a:pt x="2085594" y="476859"/>
                </a:cubicBezTo>
                <a:cubicBezTo>
                  <a:pt x="2092300" y="476859"/>
                  <a:pt x="2098586" y="475259"/>
                  <a:pt x="2104454" y="472059"/>
                </a:cubicBezTo>
                <a:cubicBezTo>
                  <a:pt x="2110321" y="468858"/>
                  <a:pt x="2115084" y="464058"/>
                  <a:pt x="2118741" y="457657"/>
                </a:cubicBezTo>
                <a:cubicBezTo>
                  <a:pt x="2122399" y="451256"/>
                  <a:pt x="2124227" y="443484"/>
                  <a:pt x="2124227" y="434340"/>
                </a:cubicBezTo>
                <a:cubicBezTo>
                  <a:pt x="2124227" y="425196"/>
                  <a:pt x="2122475" y="417461"/>
                  <a:pt x="2118970" y="411137"/>
                </a:cubicBezTo>
                <a:cubicBezTo>
                  <a:pt x="2115464" y="404812"/>
                  <a:pt x="2110816" y="400050"/>
                  <a:pt x="2105024" y="396849"/>
                </a:cubicBezTo>
                <a:cubicBezTo>
                  <a:pt x="2099233" y="393649"/>
                  <a:pt x="2092986" y="392049"/>
                  <a:pt x="2086280" y="392049"/>
                </a:cubicBezTo>
                <a:close/>
                <a:moveTo>
                  <a:pt x="1801444" y="392049"/>
                </a:moveTo>
                <a:cubicBezTo>
                  <a:pt x="1794738" y="392049"/>
                  <a:pt x="1788490" y="393687"/>
                  <a:pt x="1782699" y="396964"/>
                </a:cubicBezTo>
                <a:cubicBezTo>
                  <a:pt x="1776908" y="400240"/>
                  <a:pt x="1772221" y="405041"/>
                  <a:pt x="1768640" y="411365"/>
                </a:cubicBezTo>
                <a:cubicBezTo>
                  <a:pt x="1765059" y="417690"/>
                  <a:pt x="1763268" y="425196"/>
                  <a:pt x="1763268" y="433882"/>
                </a:cubicBezTo>
                <a:cubicBezTo>
                  <a:pt x="1763268" y="442569"/>
                  <a:pt x="1765059" y="450189"/>
                  <a:pt x="1768640" y="456742"/>
                </a:cubicBezTo>
                <a:cubicBezTo>
                  <a:pt x="1772221" y="463296"/>
                  <a:pt x="1776946" y="468287"/>
                  <a:pt x="1782813" y="471716"/>
                </a:cubicBezTo>
                <a:cubicBezTo>
                  <a:pt x="1788681" y="475145"/>
                  <a:pt x="1794891" y="476859"/>
                  <a:pt x="1801444" y="476859"/>
                </a:cubicBezTo>
                <a:cubicBezTo>
                  <a:pt x="1808150" y="476859"/>
                  <a:pt x="1814398" y="475183"/>
                  <a:pt x="1820189" y="471830"/>
                </a:cubicBezTo>
                <a:cubicBezTo>
                  <a:pt x="1825981" y="468477"/>
                  <a:pt x="1830667" y="463562"/>
                  <a:pt x="1834249" y="457085"/>
                </a:cubicBezTo>
                <a:cubicBezTo>
                  <a:pt x="1837829" y="450608"/>
                  <a:pt x="1839620" y="443026"/>
                  <a:pt x="1839620" y="434340"/>
                </a:cubicBezTo>
                <a:cubicBezTo>
                  <a:pt x="1839620" y="425653"/>
                  <a:pt x="1837829" y="418109"/>
                  <a:pt x="1834249" y="411708"/>
                </a:cubicBezTo>
                <a:cubicBezTo>
                  <a:pt x="1830667" y="405307"/>
                  <a:pt x="1825981" y="400431"/>
                  <a:pt x="1820189" y="397078"/>
                </a:cubicBezTo>
                <a:cubicBezTo>
                  <a:pt x="1814398" y="393725"/>
                  <a:pt x="1808150" y="392049"/>
                  <a:pt x="1801444" y="392049"/>
                </a:cubicBezTo>
                <a:close/>
                <a:moveTo>
                  <a:pt x="1496644" y="392049"/>
                </a:moveTo>
                <a:cubicBezTo>
                  <a:pt x="1489939" y="392049"/>
                  <a:pt x="1483690" y="393687"/>
                  <a:pt x="1477899" y="396964"/>
                </a:cubicBezTo>
                <a:cubicBezTo>
                  <a:pt x="1472108" y="400240"/>
                  <a:pt x="1467421" y="405041"/>
                  <a:pt x="1463840" y="411365"/>
                </a:cubicBezTo>
                <a:cubicBezTo>
                  <a:pt x="1460259" y="417690"/>
                  <a:pt x="1458468" y="425196"/>
                  <a:pt x="1458468" y="433882"/>
                </a:cubicBezTo>
                <a:cubicBezTo>
                  <a:pt x="1458468" y="442569"/>
                  <a:pt x="1460259" y="450189"/>
                  <a:pt x="1463840" y="456742"/>
                </a:cubicBezTo>
                <a:cubicBezTo>
                  <a:pt x="1467421" y="463296"/>
                  <a:pt x="1472146" y="468287"/>
                  <a:pt x="1478013" y="471716"/>
                </a:cubicBezTo>
                <a:cubicBezTo>
                  <a:pt x="1483881" y="475145"/>
                  <a:pt x="1490091" y="476859"/>
                  <a:pt x="1496644" y="476859"/>
                </a:cubicBezTo>
                <a:cubicBezTo>
                  <a:pt x="1503349" y="476859"/>
                  <a:pt x="1509598" y="475183"/>
                  <a:pt x="1515389" y="471830"/>
                </a:cubicBezTo>
                <a:cubicBezTo>
                  <a:pt x="1521180" y="468477"/>
                  <a:pt x="1525867" y="463562"/>
                  <a:pt x="1529448" y="457085"/>
                </a:cubicBezTo>
                <a:cubicBezTo>
                  <a:pt x="1533030" y="450608"/>
                  <a:pt x="1534820" y="443026"/>
                  <a:pt x="1534820" y="434340"/>
                </a:cubicBezTo>
                <a:cubicBezTo>
                  <a:pt x="1534820" y="425653"/>
                  <a:pt x="1533030" y="418109"/>
                  <a:pt x="1529448" y="411708"/>
                </a:cubicBezTo>
                <a:cubicBezTo>
                  <a:pt x="1525867" y="405307"/>
                  <a:pt x="1521180" y="400431"/>
                  <a:pt x="1515389" y="397078"/>
                </a:cubicBezTo>
                <a:cubicBezTo>
                  <a:pt x="1509598" y="393725"/>
                  <a:pt x="1503349" y="392049"/>
                  <a:pt x="1496644" y="392049"/>
                </a:cubicBezTo>
                <a:close/>
                <a:moveTo>
                  <a:pt x="5332017" y="391363"/>
                </a:moveTo>
                <a:cubicBezTo>
                  <a:pt x="5323026" y="391363"/>
                  <a:pt x="5315330" y="394220"/>
                  <a:pt x="5308929" y="399935"/>
                </a:cubicBezTo>
                <a:cubicBezTo>
                  <a:pt x="5302528" y="405650"/>
                  <a:pt x="5298718" y="413385"/>
                  <a:pt x="5297499" y="423138"/>
                </a:cubicBezTo>
                <a:lnTo>
                  <a:pt x="5367222" y="423138"/>
                </a:lnTo>
                <a:cubicBezTo>
                  <a:pt x="5367069" y="413537"/>
                  <a:pt x="5363641" y="405841"/>
                  <a:pt x="5356935" y="400050"/>
                </a:cubicBezTo>
                <a:cubicBezTo>
                  <a:pt x="5350230" y="394258"/>
                  <a:pt x="5341923" y="391363"/>
                  <a:pt x="5332017" y="391363"/>
                </a:cubicBezTo>
                <a:close/>
                <a:moveTo>
                  <a:pt x="3655617" y="391363"/>
                </a:moveTo>
                <a:cubicBezTo>
                  <a:pt x="3646626" y="391363"/>
                  <a:pt x="3638929" y="394220"/>
                  <a:pt x="3632529" y="399935"/>
                </a:cubicBezTo>
                <a:cubicBezTo>
                  <a:pt x="3626128" y="405650"/>
                  <a:pt x="3622318" y="413385"/>
                  <a:pt x="3621099" y="423138"/>
                </a:cubicBezTo>
                <a:lnTo>
                  <a:pt x="3690822" y="423138"/>
                </a:lnTo>
                <a:cubicBezTo>
                  <a:pt x="3690669" y="413537"/>
                  <a:pt x="3687240" y="405841"/>
                  <a:pt x="3680535" y="400050"/>
                </a:cubicBezTo>
                <a:cubicBezTo>
                  <a:pt x="3673829" y="394258"/>
                  <a:pt x="3665523" y="391363"/>
                  <a:pt x="3655617" y="391363"/>
                </a:cubicBezTo>
                <a:close/>
                <a:moveTo>
                  <a:pt x="5001614" y="371475"/>
                </a:moveTo>
                <a:lnTo>
                  <a:pt x="5027446" y="371475"/>
                </a:lnTo>
                <a:lnTo>
                  <a:pt x="5027446" y="441655"/>
                </a:lnTo>
                <a:cubicBezTo>
                  <a:pt x="5027446" y="452932"/>
                  <a:pt x="5030266" y="461581"/>
                  <a:pt x="5035904" y="467601"/>
                </a:cubicBezTo>
                <a:cubicBezTo>
                  <a:pt x="5041543" y="473621"/>
                  <a:pt x="5049239" y="476631"/>
                  <a:pt x="5058993" y="476631"/>
                </a:cubicBezTo>
                <a:cubicBezTo>
                  <a:pt x="5068746" y="476631"/>
                  <a:pt x="5076481" y="473621"/>
                  <a:pt x="5082196" y="467601"/>
                </a:cubicBezTo>
                <a:cubicBezTo>
                  <a:pt x="5087911" y="461581"/>
                  <a:pt x="5090768" y="452932"/>
                  <a:pt x="5090768" y="441655"/>
                </a:cubicBezTo>
                <a:lnTo>
                  <a:pt x="5090768" y="371475"/>
                </a:lnTo>
                <a:lnTo>
                  <a:pt x="5116829" y="371475"/>
                </a:lnTo>
                <a:lnTo>
                  <a:pt x="5116829" y="497433"/>
                </a:lnTo>
                <a:lnTo>
                  <a:pt x="5090768" y="497433"/>
                </a:lnTo>
                <a:lnTo>
                  <a:pt x="5090768" y="482574"/>
                </a:lnTo>
                <a:cubicBezTo>
                  <a:pt x="5086653" y="487756"/>
                  <a:pt x="5081282" y="491833"/>
                  <a:pt x="5074652" y="494804"/>
                </a:cubicBezTo>
                <a:cubicBezTo>
                  <a:pt x="5068023" y="497776"/>
                  <a:pt x="5060974" y="499262"/>
                  <a:pt x="5053507" y="499262"/>
                </a:cubicBezTo>
                <a:cubicBezTo>
                  <a:pt x="5043601" y="499262"/>
                  <a:pt x="5034723" y="497205"/>
                  <a:pt x="5026874" y="493090"/>
                </a:cubicBezTo>
                <a:cubicBezTo>
                  <a:pt x="5019026" y="488975"/>
                  <a:pt x="5012854" y="482879"/>
                  <a:pt x="5008358" y="474802"/>
                </a:cubicBezTo>
                <a:cubicBezTo>
                  <a:pt x="5003863" y="466725"/>
                  <a:pt x="5001614" y="456971"/>
                  <a:pt x="5001614" y="445541"/>
                </a:cubicBezTo>
                <a:close/>
                <a:moveTo>
                  <a:pt x="4797398" y="371475"/>
                </a:moveTo>
                <a:lnTo>
                  <a:pt x="4826430" y="371475"/>
                </a:lnTo>
                <a:lnTo>
                  <a:pt x="4861864" y="467487"/>
                </a:lnTo>
                <a:lnTo>
                  <a:pt x="4898668" y="371475"/>
                </a:lnTo>
                <a:lnTo>
                  <a:pt x="4925643" y="371475"/>
                </a:lnTo>
                <a:lnTo>
                  <a:pt x="4848376" y="556641"/>
                </a:lnTo>
                <a:lnTo>
                  <a:pt x="4821402" y="556641"/>
                </a:lnTo>
                <a:lnTo>
                  <a:pt x="4847005" y="495376"/>
                </a:lnTo>
                <a:close/>
                <a:moveTo>
                  <a:pt x="4211039" y="371475"/>
                </a:moveTo>
                <a:lnTo>
                  <a:pt x="4236871" y="371475"/>
                </a:lnTo>
                <a:lnTo>
                  <a:pt x="4236871" y="441655"/>
                </a:lnTo>
                <a:cubicBezTo>
                  <a:pt x="4236871" y="452932"/>
                  <a:pt x="4239690" y="461581"/>
                  <a:pt x="4245329" y="467601"/>
                </a:cubicBezTo>
                <a:cubicBezTo>
                  <a:pt x="4250968" y="473621"/>
                  <a:pt x="4258664" y="476631"/>
                  <a:pt x="4268418" y="476631"/>
                </a:cubicBezTo>
                <a:cubicBezTo>
                  <a:pt x="4278171" y="476631"/>
                  <a:pt x="4285906" y="473621"/>
                  <a:pt x="4291621" y="467601"/>
                </a:cubicBezTo>
                <a:cubicBezTo>
                  <a:pt x="4297336" y="461581"/>
                  <a:pt x="4300193" y="452932"/>
                  <a:pt x="4300193" y="441655"/>
                </a:cubicBezTo>
                <a:lnTo>
                  <a:pt x="4300193" y="371475"/>
                </a:lnTo>
                <a:lnTo>
                  <a:pt x="4326254" y="371475"/>
                </a:lnTo>
                <a:lnTo>
                  <a:pt x="4326254" y="497433"/>
                </a:lnTo>
                <a:lnTo>
                  <a:pt x="4300193" y="497433"/>
                </a:lnTo>
                <a:lnTo>
                  <a:pt x="4300193" y="482574"/>
                </a:lnTo>
                <a:cubicBezTo>
                  <a:pt x="4296078" y="487756"/>
                  <a:pt x="4290706" y="491833"/>
                  <a:pt x="4284077" y="494804"/>
                </a:cubicBezTo>
                <a:cubicBezTo>
                  <a:pt x="4277448" y="497776"/>
                  <a:pt x="4270399" y="499262"/>
                  <a:pt x="4262931" y="499262"/>
                </a:cubicBezTo>
                <a:cubicBezTo>
                  <a:pt x="4253026" y="499262"/>
                  <a:pt x="4244148" y="497205"/>
                  <a:pt x="4236299" y="493090"/>
                </a:cubicBezTo>
                <a:cubicBezTo>
                  <a:pt x="4228451" y="488975"/>
                  <a:pt x="4222279" y="482879"/>
                  <a:pt x="4217783" y="474802"/>
                </a:cubicBezTo>
                <a:cubicBezTo>
                  <a:pt x="4213287" y="466725"/>
                  <a:pt x="4211039" y="456971"/>
                  <a:pt x="4211039" y="445541"/>
                </a:cubicBezTo>
                <a:close/>
                <a:moveTo>
                  <a:pt x="3921098" y="371475"/>
                </a:moveTo>
                <a:lnTo>
                  <a:pt x="3950130" y="371475"/>
                </a:lnTo>
                <a:lnTo>
                  <a:pt x="3985563" y="467487"/>
                </a:lnTo>
                <a:lnTo>
                  <a:pt x="4022368" y="371475"/>
                </a:lnTo>
                <a:lnTo>
                  <a:pt x="4049343" y="371475"/>
                </a:lnTo>
                <a:lnTo>
                  <a:pt x="3972076" y="556641"/>
                </a:lnTo>
                <a:lnTo>
                  <a:pt x="3945101" y="556641"/>
                </a:lnTo>
                <a:lnTo>
                  <a:pt x="3970704" y="495376"/>
                </a:lnTo>
                <a:close/>
                <a:moveTo>
                  <a:pt x="3002507" y="371475"/>
                </a:moveTo>
                <a:lnTo>
                  <a:pt x="3028568" y="371475"/>
                </a:lnTo>
                <a:lnTo>
                  <a:pt x="3028568" y="497433"/>
                </a:lnTo>
                <a:lnTo>
                  <a:pt x="3002507" y="497433"/>
                </a:lnTo>
                <a:close/>
                <a:moveTo>
                  <a:pt x="8633458" y="369874"/>
                </a:moveTo>
                <a:lnTo>
                  <a:pt x="8677121" y="369874"/>
                </a:lnTo>
                <a:lnTo>
                  <a:pt x="8706610" y="449656"/>
                </a:lnTo>
                <a:lnTo>
                  <a:pt x="8735871" y="369874"/>
                </a:lnTo>
                <a:lnTo>
                  <a:pt x="8778162" y="369874"/>
                </a:lnTo>
                <a:lnTo>
                  <a:pt x="8698152" y="558012"/>
                </a:lnTo>
                <a:lnTo>
                  <a:pt x="8656090" y="558012"/>
                </a:lnTo>
                <a:lnTo>
                  <a:pt x="8685350" y="493090"/>
                </a:lnTo>
                <a:close/>
                <a:moveTo>
                  <a:pt x="8044280" y="369874"/>
                </a:moveTo>
                <a:lnTo>
                  <a:pt x="8088171" y="369874"/>
                </a:lnTo>
                <a:lnTo>
                  <a:pt x="8112631" y="405079"/>
                </a:lnTo>
                <a:lnTo>
                  <a:pt x="8133206" y="369874"/>
                </a:lnTo>
                <a:lnTo>
                  <a:pt x="8175497" y="369874"/>
                </a:lnTo>
                <a:lnTo>
                  <a:pt x="8132748" y="434111"/>
                </a:lnTo>
                <a:lnTo>
                  <a:pt x="8176640" y="497433"/>
                </a:lnTo>
                <a:lnTo>
                  <a:pt x="8132748" y="497433"/>
                </a:lnTo>
                <a:lnTo>
                  <a:pt x="8108288" y="462000"/>
                </a:lnTo>
                <a:lnTo>
                  <a:pt x="8087714" y="497433"/>
                </a:lnTo>
                <a:lnTo>
                  <a:pt x="8045423" y="497433"/>
                </a:lnTo>
                <a:lnTo>
                  <a:pt x="8087486" y="432282"/>
                </a:lnTo>
                <a:close/>
                <a:moveTo>
                  <a:pt x="7990635" y="369874"/>
                </a:moveTo>
                <a:lnTo>
                  <a:pt x="8029726" y="369874"/>
                </a:lnTo>
                <a:lnTo>
                  <a:pt x="8029726" y="497433"/>
                </a:lnTo>
                <a:lnTo>
                  <a:pt x="7990635" y="497433"/>
                </a:lnTo>
                <a:close/>
                <a:moveTo>
                  <a:pt x="6958430" y="369874"/>
                </a:moveTo>
                <a:lnTo>
                  <a:pt x="7002321" y="369874"/>
                </a:lnTo>
                <a:lnTo>
                  <a:pt x="7026781" y="405079"/>
                </a:lnTo>
                <a:lnTo>
                  <a:pt x="7047356" y="369874"/>
                </a:lnTo>
                <a:lnTo>
                  <a:pt x="7089647" y="369874"/>
                </a:lnTo>
                <a:lnTo>
                  <a:pt x="7046898" y="434111"/>
                </a:lnTo>
                <a:lnTo>
                  <a:pt x="7090790" y="497433"/>
                </a:lnTo>
                <a:lnTo>
                  <a:pt x="7046898" y="497433"/>
                </a:lnTo>
                <a:lnTo>
                  <a:pt x="7022438" y="462000"/>
                </a:lnTo>
                <a:lnTo>
                  <a:pt x="7001864" y="497433"/>
                </a:lnTo>
                <a:lnTo>
                  <a:pt x="6959573" y="497433"/>
                </a:lnTo>
                <a:lnTo>
                  <a:pt x="7001635" y="432282"/>
                </a:lnTo>
                <a:close/>
                <a:moveTo>
                  <a:pt x="5333160" y="369417"/>
                </a:moveTo>
                <a:cubicBezTo>
                  <a:pt x="5345048" y="369417"/>
                  <a:pt x="5355639" y="372008"/>
                  <a:pt x="5364936" y="377190"/>
                </a:cubicBezTo>
                <a:cubicBezTo>
                  <a:pt x="5374232" y="382371"/>
                  <a:pt x="5381471" y="389648"/>
                  <a:pt x="5386653" y="399021"/>
                </a:cubicBezTo>
                <a:cubicBezTo>
                  <a:pt x="5391835" y="408394"/>
                  <a:pt x="5394425" y="419176"/>
                  <a:pt x="5394425" y="431368"/>
                </a:cubicBezTo>
                <a:cubicBezTo>
                  <a:pt x="5394425" y="436092"/>
                  <a:pt x="5394121" y="440359"/>
                  <a:pt x="5393511" y="444169"/>
                </a:cubicBezTo>
                <a:lnTo>
                  <a:pt x="5297270" y="444169"/>
                </a:lnTo>
                <a:cubicBezTo>
                  <a:pt x="5298032" y="454228"/>
                  <a:pt x="5301766" y="462305"/>
                  <a:pt x="5308472" y="468401"/>
                </a:cubicBezTo>
                <a:cubicBezTo>
                  <a:pt x="5315177" y="474497"/>
                  <a:pt x="5323407" y="477545"/>
                  <a:pt x="5333160" y="477545"/>
                </a:cubicBezTo>
                <a:cubicBezTo>
                  <a:pt x="5347181" y="477545"/>
                  <a:pt x="5357087" y="471678"/>
                  <a:pt x="5362878" y="459943"/>
                </a:cubicBezTo>
                <a:lnTo>
                  <a:pt x="5390996" y="459943"/>
                </a:lnTo>
                <a:cubicBezTo>
                  <a:pt x="5387186" y="471525"/>
                  <a:pt x="5380290" y="481012"/>
                  <a:pt x="5370308" y="488404"/>
                </a:cubicBezTo>
                <a:cubicBezTo>
                  <a:pt x="5360326" y="495795"/>
                  <a:pt x="5347943" y="499491"/>
                  <a:pt x="5333160" y="499491"/>
                </a:cubicBezTo>
                <a:cubicBezTo>
                  <a:pt x="5321121" y="499491"/>
                  <a:pt x="5310339" y="496786"/>
                  <a:pt x="5300814" y="491375"/>
                </a:cubicBezTo>
                <a:cubicBezTo>
                  <a:pt x="5291289" y="485965"/>
                  <a:pt x="5283821" y="478345"/>
                  <a:pt x="5278411" y="468515"/>
                </a:cubicBezTo>
                <a:cubicBezTo>
                  <a:pt x="5273001" y="458686"/>
                  <a:pt x="5270295" y="447294"/>
                  <a:pt x="5270295" y="434340"/>
                </a:cubicBezTo>
                <a:cubicBezTo>
                  <a:pt x="5270295" y="421386"/>
                  <a:pt x="5272924" y="409994"/>
                  <a:pt x="5278182" y="400164"/>
                </a:cubicBezTo>
                <a:cubicBezTo>
                  <a:pt x="5283440" y="390334"/>
                  <a:pt x="5290832" y="382752"/>
                  <a:pt x="5300356" y="377418"/>
                </a:cubicBezTo>
                <a:cubicBezTo>
                  <a:pt x="5309882" y="372084"/>
                  <a:pt x="5320816" y="369417"/>
                  <a:pt x="5333160" y="369417"/>
                </a:cubicBezTo>
                <a:close/>
                <a:moveTo>
                  <a:pt x="5198820" y="369417"/>
                </a:moveTo>
                <a:cubicBezTo>
                  <a:pt x="5213145" y="369417"/>
                  <a:pt x="5224690" y="373037"/>
                  <a:pt x="5233453" y="380276"/>
                </a:cubicBezTo>
                <a:cubicBezTo>
                  <a:pt x="5242216" y="387515"/>
                  <a:pt x="5246902" y="397383"/>
                  <a:pt x="5247512" y="409879"/>
                </a:cubicBezTo>
                <a:lnTo>
                  <a:pt x="5221452" y="409879"/>
                </a:lnTo>
                <a:cubicBezTo>
                  <a:pt x="5220994" y="404241"/>
                  <a:pt x="5218708" y="399745"/>
                  <a:pt x="5214593" y="396392"/>
                </a:cubicBezTo>
                <a:cubicBezTo>
                  <a:pt x="5210478" y="393039"/>
                  <a:pt x="5204916" y="391363"/>
                  <a:pt x="5197905" y="391363"/>
                </a:cubicBezTo>
                <a:cubicBezTo>
                  <a:pt x="5191048" y="391363"/>
                  <a:pt x="5185790" y="392658"/>
                  <a:pt x="5182132" y="395249"/>
                </a:cubicBezTo>
                <a:cubicBezTo>
                  <a:pt x="5178475" y="397840"/>
                  <a:pt x="5176646" y="401269"/>
                  <a:pt x="5176646" y="405536"/>
                </a:cubicBezTo>
                <a:cubicBezTo>
                  <a:pt x="5176646" y="408889"/>
                  <a:pt x="5177865" y="411708"/>
                  <a:pt x="5180303" y="413994"/>
                </a:cubicBezTo>
                <a:cubicBezTo>
                  <a:pt x="5182742" y="416280"/>
                  <a:pt x="5185714" y="418071"/>
                  <a:pt x="5189219" y="419366"/>
                </a:cubicBezTo>
                <a:cubicBezTo>
                  <a:pt x="5192724" y="420662"/>
                  <a:pt x="5197905" y="422300"/>
                  <a:pt x="5204764" y="424281"/>
                </a:cubicBezTo>
                <a:cubicBezTo>
                  <a:pt x="5213907" y="426720"/>
                  <a:pt x="5221413" y="429196"/>
                  <a:pt x="5227281" y="431711"/>
                </a:cubicBezTo>
                <a:cubicBezTo>
                  <a:pt x="5233148" y="434225"/>
                  <a:pt x="5238216" y="437921"/>
                  <a:pt x="5242482" y="442798"/>
                </a:cubicBezTo>
                <a:cubicBezTo>
                  <a:pt x="5246749" y="447675"/>
                  <a:pt x="5248960" y="454152"/>
                  <a:pt x="5249112" y="462229"/>
                </a:cubicBezTo>
                <a:cubicBezTo>
                  <a:pt x="5249112" y="469392"/>
                  <a:pt x="5247131" y="475792"/>
                  <a:pt x="5243168" y="481431"/>
                </a:cubicBezTo>
                <a:cubicBezTo>
                  <a:pt x="5239206" y="487070"/>
                  <a:pt x="5233605" y="491490"/>
                  <a:pt x="5226366" y="494690"/>
                </a:cubicBezTo>
                <a:cubicBezTo>
                  <a:pt x="5219127" y="497890"/>
                  <a:pt x="5210631" y="499491"/>
                  <a:pt x="5200877" y="499491"/>
                </a:cubicBezTo>
                <a:cubicBezTo>
                  <a:pt x="5190971" y="499491"/>
                  <a:pt x="5182094" y="497700"/>
                  <a:pt x="5174245" y="494119"/>
                </a:cubicBezTo>
                <a:cubicBezTo>
                  <a:pt x="5166397" y="490537"/>
                  <a:pt x="5160187" y="485660"/>
                  <a:pt x="5155614" y="479488"/>
                </a:cubicBezTo>
                <a:cubicBezTo>
                  <a:pt x="5151042" y="473316"/>
                  <a:pt x="5148604" y="466420"/>
                  <a:pt x="5148299" y="458800"/>
                </a:cubicBezTo>
                <a:lnTo>
                  <a:pt x="5175274" y="458800"/>
                </a:lnTo>
                <a:cubicBezTo>
                  <a:pt x="5175731" y="464134"/>
                  <a:pt x="5178284" y="468592"/>
                  <a:pt x="5182932" y="472173"/>
                </a:cubicBezTo>
                <a:cubicBezTo>
                  <a:pt x="5187580" y="475754"/>
                  <a:pt x="5193410" y="477545"/>
                  <a:pt x="5200420" y="477545"/>
                </a:cubicBezTo>
                <a:cubicBezTo>
                  <a:pt x="5207736" y="477545"/>
                  <a:pt x="5213413" y="476135"/>
                  <a:pt x="5217451" y="473316"/>
                </a:cubicBezTo>
                <a:cubicBezTo>
                  <a:pt x="5221489" y="470497"/>
                  <a:pt x="5223509" y="466877"/>
                  <a:pt x="5223509" y="462457"/>
                </a:cubicBezTo>
                <a:cubicBezTo>
                  <a:pt x="5223509" y="457733"/>
                  <a:pt x="5221261" y="454228"/>
                  <a:pt x="5216765" y="451942"/>
                </a:cubicBezTo>
                <a:cubicBezTo>
                  <a:pt x="5212270" y="449656"/>
                  <a:pt x="5205144" y="447141"/>
                  <a:pt x="5195391" y="444398"/>
                </a:cubicBezTo>
                <a:cubicBezTo>
                  <a:pt x="5185942" y="441807"/>
                  <a:pt x="5178246" y="439293"/>
                  <a:pt x="5172302" y="436854"/>
                </a:cubicBezTo>
                <a:cubicBezTo>
                  <a:pt x="5166359" y="434416"/>
                  <a:pt x="5161215" y="430682"/>
                  <a:pt x="5156872" y="425653"/>
                </a:cubicBezTo>
                <a:cubicBezTo>
                  <a:pt x="5152528" y="420624"/>
                  <a:pt x="5150356" y="413994"/>
                  <a:pt x="5150356" y="405765"/>
                </a:cubicBezTo>
                <a:cubicBezTo>
                  <a:pt x="5150356" y="399059"/>
                  <a:pt x="5152338" y="392925"/>
                  <a:pt x="5156300" y="387362"/>
                </a:cubicBezTo>
                <a:cubicBezTo>
                  <a:pt x="5160263" y="381800"/>
                  <a:pt x="5165940" y="377418"/>
                  <a:pt x="5173331" y="374218"/>
                </a:cubicBezTo>
                <a:cubicBezTo>
                  <a:pt x="5180723" y="371017"/>
                  <a:pt x="5189219" y="369417"/>
                  <a:pt x="5198820" y="369417"/>
                </a:cubicBezTo>
                <a:close/>
                <a:moveTo>
                  <a:pt x="4710607" y="369417"/>
                </a:moveTo>
                <a:cubicBezTo>
                  <a:pt x="4720512" y="369417"/>
                  <a:pt x="4729161" y="371360"/>
                  <a:pt x="4736553" y="375247"/>
                </a:cubicBezTo>
                <a:cubicBezTo>
                  <a:pt x="4743944" y="379133"/>
                  <a:pt x="4749850" y="383971"/>
                  <a:pt x="4754269" y="389763"/>
                </a:cubicBezTo>
                <a:lnTo>
                  <a:pt x="4754269" y="371475"/>
                </a:lnTo>
                <a:lnTo>
                  <a:pt x="4780558" y="371475"/>
                </a:lnTo>
                <a:lnTo>
                  <a:pt x="4780558" y="497433"/>
                </a:lnTo>
                <a:lnTo>
                  <a:pt x="4754269" y="497433"/>
                </a:lnTo>
                <a:lnTo>
                  <a:pt x="4754269" y="478688"/>
                </a:lnTo>
                <a:cubicBezTo>
                  <a:pt x="4749850" y="484632"/>
                  <a:pt x="4743830" y="489585"/>
                  <a:pt x="4736210" y="493547"/>
                </a:cubicBezTo>
                <a:cubicBezTo>
                  <a:pt x="4728590" y="497509"/>
                  <a:pt x="4719903" y="499491"/>
                  <a:pt x="4710149" y="499491"/>
                </a:cubicBezTo>
                <a:cubicBezTo>
                  <a:pt x="4699329" y="499491"/>
                  <a:pt x="4689423" y="496709"/>
                  <a:pt x="4680431" y="491147"/>
                </a:cubicBezTo>
                <a:cubicBezTo>
                  <a:pt x="4671440" y="485584"/>
                  <a:pt x="4664315" y="477812"/>
                  <a:pt x="4659057" y="467830"/>
                </a:cubicBezTo>
                <a:cubicBezTo>
                  <a:pt x="4653800" y="457847"/>
                  <a:pt x="4651171" y="446532"/>
                  <a:pt x="4651171" y="433882"/>
                </a:cubicBezTo>
                <a:cubicBezTo>
                  <a:pt x="4651171" y="421233"/>
                  <a:pt x="4653800" y="410032"/>
                  <a:pt x="4659057" y="400278"/>
                </a:cubicBezTo>
                <a:cubicBezTo>
                  <a:pt x="4664315" y="390525"/>
                  <a:pt x="4671478" y="382943"/>
                  <a:pt x="4680546" y="377533"/>
                </a:cubicBezTo>
                <a:cubicBezTo>
                  <a:pt x="4689614" y="372122"/>
                  <a:pt x="4699633" y="369417"/>
                  <a:pt x="4710607" y="369417"/>
                </a:cubicBezTo>
                <a:close/>
                <a:moveTo>
                  <a:pt x="4485054" y="369417"/>
                </a:moveTo>
                <a:cubicBezTo>
                  <a:pt x="4495113" y="369417"/>
                  <a:pt x="4504104" y="371551"/>
                  <a:pt x="4512029" y="375818"/>
                </a:cubicBezTo>
                <a:cubicBezTo>
                  <a:pt x="4519954" y="380085"/>
                  <a:pt x="4526050" y="386257"/>
                  <a:pt x="4530317" y="394335"/>
                </a:cubicBezTo>
                <a:cubicBezTo>
                  <a:pt x="4534127" y="386715"/>
                  <a:pt x="4540071" y="380657"/>
                  <a:pt x="4548148" y="376161"/>
                </a:cubicBezTo>
                <a:cubicBezTo>
                  <a:pt x="4556225" y="371665"/>
                  <a:pt x="4564912" y="369417"/>
                  <a:pt x="4574209" y="369417"/>
                </a:cubicBezTo>
                <a:cubicBezTo>
                  <a:pt x="4584114" y="369417"/>
                  <a:pt x="4592992" y="371475"/>
                  <a:pt x="4600841" y="375589"/>
                </a:cubicBezTo>
                <a:cubicBezTo>
                  <a:pt x="4608689" y="379704"/>
                  <a:pt x="4614861" y="385800"/>
                  <a:pt x="4619357" y="393877"/>
                </a:cubicBezTo>
                <a:cubicBezTo>
                  <a:pt x="4623853" y="401955"/>
                  <a:pt x="4626101" y="411708"/>
                  <a:pt x="4626101" y="423138"/>
                </a:cubicBezTo>
                <a:lnTo>
                  <a:pt x="4626101" y="497433"/>
                </a:lnTo>
                <a:lnTo>
                  <a:pt x="4600269" y="497433"/>
                </a:lnTo>
                <a:lnTo>
                  <a:pt x="4600269" y="427024"/>
                </a:lnTo>
                <a:cubicBezTo>
                  <a:pt x="4600269" y="415747"/>
                  <a:pt x="4597450" y="407098"/>
                  <a:pt x="4591811" y="401078"/>
                </a:cubicBezTo>
                <a:cubicBezTo>
                  <a:pt x="4586172" y="395059"/>
                  <a:pt x="4578476" y="392049"/>
                  <a:pt x="4568722" y="392049"/>
                </a:cubicBezTo>
                <a:cubicBezTo>
                  <a:pt x="4558968" y="392049"/>
                  <a:pt x="4551234" y="395059"/>
                  <a:pt x="4545519" y="401078"/>
                </a:cubicBezTo>
                <a:cubicBezTo>
                  <a:pt x="4539804" y="407098"/>
                  <a:pt x="4536947" y="415747"/>
                  <a:pt x="4536947" y="427024"/>
                </a:cubicBezTo>
                <a:lnTo>
                  <a:pt x="4536947" y="497433"/>
                </a:lnTo>
                <a:lnTo>
                  <a:pt x="4511115" y="497433"/>
                </a:lnTo>
                <a:lnTo>
                  <a:pt x="4511115" y="427024"/>
                </a:lnTo>
                <a:cubicBezTo>
                  <a:pt x="4511115" y="415747"/>
                  <a:pt x="4508295" y="407098"/>
                  <a:pt x="4502657" y="401078"/>
                </a:cubicBezTo>
                <a:cubicBezTo>
                  <a:pt x="4497018" y="395059"/>
                  <a:pt x="4489322" y="392049"/>
                  <a:pt x="4479568" y="392049"/>
                </a:cubicBezTo>
                <a:cubicBezTo>
                  <a:pt x="4469814" y="392049"/>
                  <a:pt x="4462080" y="395059"/>
                  <a:pt x="4456365" y="401078"/>
                </a:cubicBezTo>
                <a:cubicBezTo>
                  <a:pt x="4450650" y="407098"/>
                  <a:pt x="4447793" y="415747"/>
                  <a:pt x="4447793" y="427024"/>
                </a:cubicBezTo>
                <a:lnTo>
                  <a:pt x="4447793" y="497433"/>
                </a:lnTo>
                <a:lnTo>
                  <a:pt x="4421732" y="497433"/>
                </a:lnTo>
                <a:lnTo>
                  <a:pt x="4421732" y="371475"/>
                </a:lnTo>
                <a:lnTo>
                  <a:pt x="4447793" y="371475"/>
                </a:lnTo>
                <a:lnTo>
                  <a:pt x="4447793" y="385876"/>
                </a:lnTo>
                <a:cubicBezTo>
                  <a:pt x="4452060" y="380695"/>
                  <a:pt x="4457470" y="376656"/>
                  <a:pt x="4464023" y="373761"/>
                </a:cubicBezTo>
                <a:cubicBezTo>
                  <a:pt x="4470576" y="370865"/>
                  <a:pt x="4477587" y="369417"/>
                  <a:pt x="4485054" y="369417"/>
                </a:cubicBezTo>
                <a:close/>
                <a:moveTo>
                  <a:pt x="4125086" y="369417"/>
                </a:moveTo>
                <a:cubicBezTo>
                  <a:pt x="4137125" y="369417"/>
                  <a:pt x="4148022" y="372084"/>
                  <a:pt x="4157776" y="377418"/>
                </a:cubicBezTo>
                <a:cubicBezTo>
                  <a:pt x="4167529" y="382752"/>
                  <a:pt x="4175225" y="390372"/>
                  <a:pt x="4180864" y="400278"/>
                </a:cubicBezTo>
                <a:cubicBezTo>
                  <a:pt x="4186503" y="410184"/>
                  <a:pt x="4189322" y="421538"/>
                  <a:pt x="4189322" y="434340"/>
                </a:cubicBezTo>
                <a:cubicBezTo>
                  <a:pt x="4189322" y="447141"/>
                  <a:pt x="4186426" y="458495"/>
                  <a:pt x="4180635" y="468401"/>
                </a:cubicBezTo>
                <a:cubicBezTo>
                  <a:pt x="4174844" y="478307"/>
                  <a:pt x="4166958" y="485965"/>
                  <a:pt x="4156975" y="491375"/>
                </a:cubicBezTo>
                <a:cubicBezTo>
                  <a:pt x="4146993" y="496786"/>
                  <a:pt x="4135982" y="499491"/>
                  <a:pt x="4123943" y="499491"/>
                </a:cubicBezTo>
                <a:cubicBezTo>
                  <a:pt x="4112055" y="499491"/>
                  <a:pt x="4101311" y="496786"/>
                  <a:pt x="4091710" y="491375"/>
                </a:cubicBezTo>
                <a:cubicBezTo>
                  <a:pt x="4082109" y="485965"/>
                  <a:pt x="4074565" y="478345"/>
                  <a:pt x="4069079" y="468515"/>
                </a:cubicBezTo>
                <a:cubicBezTo>
                  <a:pt x="4063592" y="458686"/>
                  <a:pt x="4060849" y="447294"/>
                  <a:pt x="4060849" y="434340"/>
                </a:cubicBezTo>
                <a:cubicBezTo>
                  <a:pt x="4060849" y="421538"/>
                  <a:pt x="4063668" y="410184"/>
                  <a:pt x="4069307" y="400278"/>
                </a:cubicBezTo>
                <a:cubicBezTo>
                  <a:pt x="4074946" y="390372"/>
                  <a:pt x="4082642" y="382752"/>
                  <a:pt x="4092396" y="377418"/>
                </a:cubicBezTo>
                <a:cubicBezTo>
                  <a:pt x="4102150" y="372084"/>
                  <a:pt x="4113046" y="369417"/>
                  <a:pt x="4125086" y="369417"/>
                </a:cubicBezTo>
                <a:close/>
                <a:moveTo>
                  <a:pt x="3789120" y="369417"/>
                </a:moveTo>
                <a:cubicBezTo>
                  <a:pt x="3803445" y="369417"/>
                  <a:pt x="3814990" y="373037"/>
                  <a:pt x="3823752" y="380276"/>
                </a:cubicBezTo>
                <a:cubicBezTo>
                  <a:pt x="3832516" y="387515"/>
                  <a:pt x="3837202" y="397383"/>
                  <a:pt x="3837811" y="409879"/>
                </a:cubicBezTo>
                <a:lnTo>
                  <a:pt x="3811751" y="409879"/>
                </a:lnTo>
                <a:cubicBezTo>
                  <a:pt x="3811294" y="404241"/>
                  <a:pt x="3809008" y="399745"/>
                  <a:pt x="3804893" y="396392"/>
                </a:cubicBezTo>
                <a:cubicBezTo>
                  <a:pt x="3800778" y="393039"/>
                  <a:pt x="3795216" y="391363"/>
                  <a:pt x="3788205" y="391363"/>
                </a:cubicBezTo>
                <a:cubicBezTo>
                  <a:pt x="3781347" y="391363"/>
                  <a:pt x="3776089" y="392658"/>
                  <a:pt x="3772432" y="395249"/>
                </a:cubicBezTo>
                <a:cubicBezTo>
                  <a:pt x="3768774" y="397840"/>
                  <a:pt x="3766945" y="401269"/>
                  <a:pt x="3766945" y="405536"/>
                </a:cubicBezTo>
                <a:cubicBezTo>
                  <a:pt x="3766945" y="408889"/>
                  <a:pt x="3768165" y="411708"/>
                  <a:pt x="3770603" y="413994"/>
                </a:cubicBezTo>
                <a:cubicBezTo>
                  <a:pt x="3773042" y="416280"/>
                  <a:pt x="3776013" y="418071"/>
                  <a:pt x="3779519" y="419366"/>
                </a:cubicBezTo>
                <a:cubicBezTo>
                  <a:pt x="3783024" y="420662"/>
                  <a:pt x="3788205" y="422300"/>
                  <a:pt x="3795063" y="424281"/>
                </a:cubicBezTo>
                <a:cubicBezTo>
                  <a:pt x="3804207" y="426720"/>
                  <a:pt x="3811713" y="429196"/>
                  <a:pt x="3817580" y="431711"/>
                </a:cubicBezTo>
                <a:cubicBezTo>
                  <a:pt x="3823448" y="434225"/>
                  <a:pt x="3828515" y="437921"/>
                  <a:pt x="3832782" y="442798"/>
                </a:cubicBezTo>
                <a:cubicBezTo>
                  <a:pt x="3837050" y="447675"/>
                  <a:pt x="3839259" y="454152"/>
                  <a:pt x="3839412" y="462229"/>
                </a:cubicBezTo>
                <a:cubicBezTo>
                  <a:pt x="3839412" y="469392"/>
                  <a:pt x="3837431" y="475792"/>
                  <a:pt x="3833468" y="481431"/>
                </a:cubicBezTo>
                <a:cubicBezTo>
                  <a:pt x="3829506" y="487070"/>
                  <a:pt x="3823905" y="491490"/>
                  <a:pt x="3816666" y="494690"/>
                </a:cubicBezTo>
                <a:cubicBezTo>
                  <a:pt x="3809427" y="497890"/>
                  <a:pt x="3800931" y="499491"/>
                  <a:pt x="3791177" y="499491"/>
                </a:cubicBezTo>
                <a:cubicBezTo>
                  <a:pt x="3781271" y="499491"/>
                  <a:pt x="3772394" y="497700"/>
                  <a:pt x="3764545" y="494119"/>
                </a:cubicBezTo>
                <a:cubicBezTo>
                  <a:pt x="3756697" y="490537"/>
                  <a:pt x="3750486" y="485660"/>
                  <a:pt x="3745914" y="479488"/>
                </a:cubicBezTo>
                <a:cubicBezTo>
                  <a:pt x="3741342" y="473316"/>
                  <a:pt x="3738904" y="466420"/>
                  <a:pt x="3738599" y="458800"/>
                </a:cubicBezTo>
                <a:lnTo>
                  <a:pt x="3765574" y="458800"/>
                </a:lnTo>
                <a:cubicBezTo>
                  <a:pt x="3766031" y="464134"/>
                  <a:pt x="3768584" y="468592"/>
                  <a:pt x="3773232" y="472173"/>
                </a:cubicBezTo>
                <a:cubicBezTo>
                  <a:pt x="3777880" y="475754"/>
                  <a:pt x="3783710" y="477545"/>
                  <a:pt x="3790720" y="477545"/>
                </a:cubicBezTo>
                <a:cubicBezTo>
                  <a:pt x="3798035" y="477545"/>
                  <a:pt x="3803712" y="476135"/>
                  <a:pt x="3807751" y="473316"/>
                </a:cubicBezTo>
                <a:cubicBezTo>
                  <a:pt x="3811789" y="470497"/>
                  <a:pt x="3813809" y="466877"/>
                  <a:pt x="3813809" y="462457"/>
                </a:cubicBezTo>
                <a:cubicBezTo>
                  <a:pt x="3813809" y="457733"/>
                  <a:pt x="3811561" y="454228"/>
                  <a:pt x="3807065" y="451942"/>
                </a:cubicBezTo>
                <a:cubicBezTo>
                  <a:pt x="3802569" y="449656"/>
                  <a:pt x="3795444" y="447141"/>
                  <a:pt x="3785691" y="444398"/>
                </a:cubicBezTo>
                <a:cubicBezTo>
                  <a:pt x="3776242" y="441807"/>
                  <a:pt x="3768546" y="439293"/>
                  <a:pt x="3762602" y="436854"/>
                </a:cubicBezTo>
                <a:cubicBezTo>
                  <a:pt x="3756659" y="434416"/>
                  <a:pt x="3751515" y="430682"/>
                  <a:pt x="3747172" y="425653"/>
                </a:cubicBezTo>
                <a:cubicBezTo>
                  <a:pt x="3742828" y="420624"/>
                  <a:pt x="3740656" y="413994"/>
                  <a:pt x="3740656" y="405765"/>
                </a:cubicBezTo>
                <a:cubicBezTo>
                  <a:pt x="3740656" y="399059"/>
                  <a:pt x="3742638" y="392925"/>
                  <a:pt x="3746600" y="387362"/>
                </a:cubicBezTo>
                <a:cubicBezTo>
                  <a:pt x="3750563" y="381800"/>
                  <a:pt x="3756239" y="377418"/>
                  <a:pt x="3763631" y="374218"/>
                </a:cubicBezTo>
                <a:cubicBezTo>
                  <a:pt x="3771022" y="371017"/>
                  <a:pt x="3779519" y="369417"/>
                  <a:pt x="3789120" y="369417"/>
                </a:cubicBezTo>
                <a:close/>
                <a:moveTo>
                  <a:pt x="3656760" y="369417"/>
                </a:moveTo>
                <a:cubicBezTo>
                  <a:pt x="3668647" y="369417"/>
                  <a:pt x="3679239" y="372008"/>
                  <a:pt x="3688536" y="377190"/>
                </a:cubicBezTo>
                <a:cubicBezTo>
                  <a:pt x="3697832" y="382371"/>
                  <a:pt x="3705071" y="389648"/>
                  <a:pt x="3710253" y="399021"/>
                </a:cubicBezTo>
                <a:cubicBezTo>
                  <a:pt x="3715434" y="408394"/>
                  <a:pt x="3718025" y="419176"/>
                  <a:pt x="3718025" y="431368"/>
                </a:cubicBezTo>
                <a:cubicBezTo>
                  <a:pt x="3718025" y="436092"/>
                  <a:pt x="3717720" y="440359"/>
                  <a:pt x="3717111" y="444169"/>
                </a:cubicBezTo>
                <a:lnTo>
                  <a:pt x="3620870" y="444169"/>
                </a:lnTo>
                <a:cubicBezTo>
                  <a:pt x="3621632" y="454228"/>
                  <a:pt x="3625366" y="462305"/>
                  <a:pt x="3632071" y="468401"/>
                </a:cubicBezTo>
                <a:cubicBezTo>
                  <a:pt x="3638777" y="474497"/>
                  <a:pt x="3647007" y="477545"/>
                  <a:pt x="3656760" y="477545"/>
                </a:cubicBezTo>
                <a:cubicBezTo>
                  <a:pt x="3670781" y="477545"/>
                  <a:pt x="3680687" y="471678"/>
                  <a:pt x="3686478" y="459943"/>
                </a:cubicBezTo>
                <a:lnTo>
                  <a:pt x="3714596" y="459943"/>
                </a:lnTo>
                <a:cubicBezTo>
                  <a:pt x="3710786" y="471525"/>
                  <a:pt x="3703890" y="481012"/>
                  <a:pt x="3693908" y="488404"/>
                </a:cubicBezTo>
                <a:cubicBezTo>
                  <a:pt x="3683926" y="495795"/>
                  <a:pt x="3671543" y="499491"/>
                  <a:pt x="3656760" y="499491"/>
                </a:cubicBezTo>
                <a:cubicBezTo>
                  <a:pt x="3644721" y="499491"/>
                  <a:pt x="3633938" y="496786"/>
                  <a:pt x="3624413" y="491375"/>
                </a:cubicBezTo>
                <a:cubicBezTo>
                  <a:pt x="3614888" y="485965"/>
                  <a:pt x="3607421" y="478345"/>
                  <a:pt x="3602010" y="468515"/>
                </a:cubicBezTo>
                <a:cubicBezTo>
                  <a:pt x="3596601" y="458686"/>
                  <a:pt x="3593895" y="447294"/>
                  <a:pt x="3593895" y="434340"/>
                </a:cubicBezTo>
                <a:cubicBezTo>
                  <a:pt x="3593895" y="421386"/>
                  <a:pt x="3596524" y="409994"/>
                  <a:pt x="3601782" y="400164"/>
                </a:cubicBezTo>
                <a:cubicBezTo>
                  <a:pt x="3607040" y="390334"/>
                  <a:pt x="3614431" y="382752"/>
                  <a:pt x="3623956" y="377418"/>
                </a:cubicBezTo>
                <a:cubicBezTo>
                  <a:pt x="3633481" y="372084"/>
                  <a:pt x="3644416" y="369417"/>
                  <a:pt x="3656760" y="369417"/>
                </a:cubicBezTo>
                <a:close/>
                <a:moveTo>
                  <a:pt x="3500931" y="369417"/>
                </a:moveTo>
                <a:cubicBezTo>
                  <a:pt x="3510685" y="369417"/>
                  <a:pt x="3519334" y="371360"/>
                  <a:pt x="3526878" y="375247"/>
                </a:cubicBezTo>
                <a:cubicBezTo>
                  <a:pt x="3534421" y="379133"/>
                  <a:pt x="3540327" y="383971"/>
                  <a:pt x="3544594" y="389763"/>
                </a:cubicBezTo>
                <a:lnTo>
                  <a:pt x="3544594" y="371475"/>
                </a:lnTo>
                <a:lnTo>
                  <a:pt x="3570883" y="371475"/>
                </a:lnTo>
                <a:lnTo>
                  <a:pt x="3570883" y="499491"/>
                </a:lnTo>
                <a:cubicBezTo>
                  <a:pt x="3570883" y="511073"/>
                  <a:pt x="3568444" y="521398"/>
                  <a:pt x="3563568" y="530466"/>
                </a:cubicBezTo>
                <a:cubicBezTo>
                  <a:pt x="3558691" y="539534"/>
                  <a:pt x="3551642" y="546658"/>
                  <a:pt x="3542422" y="551840"/>
                </a:cubicBezTo>
                <a:cubicBezTo>
                  <a:pt x="3533202" y="557022"/>
                  <a:pt x="3522191" y="559612"/>
                  <a:pt x="3509390" y="559612"/>
                </a:cubicBezTo>
                <a:cubicBezTo>
                  <a:pt x="3492321" y="559612"/>
                  <a:pt x="3478147" y="555612"/>
                  <a:pt x="3466870" y="547611"/>
                </a:cubicBezTo>
                <a:cubicBezTo>
                  <a:pt x="3455592" y="539610"/>
                  <a:pt x="3449192" y="528751"/>
                  <a:pt x="3447668" y="515035"/>
                </a:cubicBezTo>
                <a:lnTo>
                  <a:pt x="3473499" y="515035"/>
                </a:lnTo>
                <a:cubicBezTo>
                  <a:pt x="3475480" y="521589"/>
                  <a:pt x="3479710" y="526885"/>
                  <a:pt x="3486187" y="530923"/>
                </a:cubicBezTo>
                <a:cubicBezTo>
                  <a:pt x="3492664" y="534962"/>
                  <a:pt x="3500398" y="536981"/>
                  <a:pt x="3509390" y="536981"/>
                </a:cubicBezTo>
                <a:cubicBezTo>
                  <a:pt x="3519905" y="536981"/>
                  <a:pt x="3528401" y="533781"/>
                  <a:pt x="3534879" y="527380"/>
                </a:cubicBezTo>
                <a:cubicBezTo>
                  <a:pt x="3541355" y="520979"/>
                  <a:pt x="3544594" y="511683"/>
                  <a:pt x="3544594" y="499491"/>
                </a:cubicBezTo>
                <a:lnTo>
                  <a:pt x="3544594" y="478459"/>
                </a:lnTo>
                <a:cubicBezTo>
                  <a:pt x="3540174" y="484403"/>
                  <a:pt x="3534193" y="489394"/>
                  <a:pt x="3526649" y="493433"/>
                </a:cubicBezTo>
                <a:cubicBezTo>
                  <a:pt x="3519105" y="497471"/>
                  <a:pt x="3510533" y="499491"/>
                  <a:pt x="3500931" y="499491"/>
                </a:cubicBezTo>
                <a:cubicBezTo>
                  <a:pt x="3489959" y="499491"/>
                  <a:pt x="3479938" y="496709"/>
                  <a:pt x="3470871" y="491147"/>
                </a:cubicBezTo>
                <a:cubicBezTo>
                  <a:pt x="3461803" y="485584"/>
                  <a:pt x="3454640" y="477812"/>
                  <a:pt x="3449382" y="467830"/>
                </a:cubicBezTo>
                <a:cubicBezTo>
                  <a:pt x="3444124" y="457847"/>
                  <a:pt x="3441495" y="446532"/>
                  <a:pt x="3441495" y="433882"/>
                </a:cubicBezTo>
                <a:cubicBezTo>
                  <a:pt x="3441495" y="421233"/>
                  <a:pt x="3444124" y="410032"/>
                  <a:pt x="3449382" y="400278"/>
                </a:cubicBezTo>
                <a:cubicBezTo>
                  <a:pt x="3454640" y="390525"/>
                  <a:pt x="3461803" y="382943"/>
                  <a:pt x="3470871" y="377533"/>
                </a:cubicBezTo>
                <a:cubicBezTo>
                  <a:pt x="3479938" y="372122"/>
                  <a:pt x="3489959" y="369417"/>
                  <a:pt x="3500931" y="369417"/>
                </a:cubicBezTo>
                <a:close/>
                <a:moveTo>
                  <a:pt x="3348531" y="369417"/>
                </a:moveTo>
                <a:cubicBezTo>
                  <a:pt x="3358437" y="369417"/>
                  <a:pt x="3367086" y="371360"/>
                  <a:pt x="3374478" y="375247"/>
                </a:cubicBezTo>
                <a:cubicBezTo>
                  <a:pt x="3381869" y="379133"/>
                  <a:pt x="3387774" y="383971"/>
                  <a:pt x="3392194" y="389763"/>
                </a:cubicBezTo>
                <a:lnTo>
                  <a:pt x="3392194" y="371475"/>
                </a:lnTo>
                <a:lnTo>
                  <a:pt x="3418483" y="371475"/>
                </a:lnTo>
                <a:lnTo>
                  <a:pt x="3418483" y="497433"/>
                </a:lnTo>
                <a:lnTo>
                  <a:pt x="3392194" y="497433"/>
                </a:lnTo>
                <a:lnTo>
                  <a:pt x="3392194" y="478688"/>
                </a:lnTo>
                <a:cubicBezTo>
                  <a:pt x="3387774" y="484632"/>
                  <a:pt x="3381754" y="489585"/>
                  <a:pt x="3374135" y="493547"/>
                </a:cubicBezTo>
                <a:cubicBezTo>
                  <a:pt x="3366515" y="497509"/>
                  <a:pt x="3357828" y="499491"/>
                  <a:pt x="3348074" y="499491"/>
                </a:cubicBezTo>
                <a:cubicBezTo>
                  <a:pt x="3337254" y="499491"/>
                  <a:pt x="3327348" y="496709"/>
                  <a:pt x="3318356" y="491147"/>
                </a:cubicBezTo>
                <a:cubicBezTo>
                  <a:pt x="3309365" y="485584"/>
                  <a:pt x="3302240" y="477812"/>
                  <a:pt x="3296982" y="467830"/>
                </a:cubicBezTo>
                <a:cubicBezTo>
                  <a:pt x="3291724" y="457847"/>
                  <a:pt x="3289095" y="446532"/>
                  <a:pt x="3289095" y="433882"/>
                </a:cubicBezTo>
                <a:cubicBezTo>
                  <a:pt x="3289095" y="421233"/>
                  <a:pt x="3291724" y="410032"/>
                  <a:pt x="3296982" y="400278"/>
                </a:cubicBezTo>
                <a:cubicBezTo>
                  <a:pt x="3302240" y="390525"/>
                  <a:pt x="3309402" y="382943"/>
                  <a:pt x="3318471" y="377533"/>
                </a:cubicBezTo>
                <a:cubicBezTo>
                  <a:pt x="3327538" y="372122"/>
                  <a:pt x="3337559" y="369417"/>
                  <a:pt x="3348531" y="369417"/>
                </a:cubicBezTo>
                <a:close/>
                <a:moveTo>
                  <a:pt x="3122979" y="369417"/>
                </a:moveTo>
                <a:cubicBezTo>
                  <a:pt x="3133038" y="369417"/>
                  <a:pt x="3142029" y="371551"/>
                  <a:pt x="3149954" y="375818"/>
                </a:cubicBezTo>
                <a:cubicBezTo>
                  <a:pt x="3157879" y="380085"/>
                  <a:pt x="3163975" y="386257"/>
                  <a:pt x="3168242" y="394335"/>
                </a:cubicBezTo>
                <a:cubicBezTo>
                  <a:pt x="3172052" y="386715"/>
                  <a:pt x="3177996" y="380657"/>
                  <a:pt x="3186073" y="376161"/>
                </a:cubicBezTo>
                <a:cubicBezTo>
                  <a:pt x="3194150" y="371665"/>
                  <a:pt x="3202837" y="369417"/>
                  <a:pt x="3212133" y="369417"/>
                </a:cubicBezTo>
                <a:cubicBezTo>
                  <a:pt x="3222039" y="369417"/>
                  <a:pt x="3230917" y="371475"/>
                  <a:pt x="3238765" y="375589"/>
                </a:cubicBezTo>
                <a:cubicBezTo>
                  <a:pt x="3246614" y="379704"/>
                  <a:pt x="3252786" y="385800"/>
                  <a:pt x="3257282" y="393877"/>
                </a:cubicBezTo>
                <a:cubicBezTo>
                  <a:pt x="3261778" y="401955"/>
                  <a:pt x="3264026" y="411708"/>
                  <a:pt x="3264026" y="423138"/>
                </a:cubicBezTo>
                <a:lnTo>
                  <a:pt x="3264026" y="497433"/>
                </a:lnTo>
                <a:lnTo>
                  <a:pt x="3238194" y="497433"/>
                </a:lnTo>
                <a:lnTo>
                  <a:pt x="3238194" y="427024"/>
                </a:lnTo>
                <a:cubicBezTo>
                  <a:pt x="3238194" y="415747"/>
                  <a:pt x="3235374" y="407098"/>
                  <a:pt x="3229736" y="401078"/>
                </a:cubicBezTo>
                <a:cubicBezTo>
                  <a:pt x="3224097" y="395059"/>
                  <a:pt x="3216401" y="392049"/>
                  <a:pt x="3206647" y="392049"/>
                </a:cubicBezTo>
                <a:cubicBezTo>
                  <a:pt x="3196893" y="392049"/>
                  <a:pt x="3189159" y="395059"/>
                  <a:pt x="3183444" y="401078"/>
                </a:cubicBezTo>
                <a:cubicBezTo>
                  <a:pt x="3177729" y="407098"/>
                  <a:pt x="3174872" y="415747"/>
                  <a:pt x="3174872" y="427024"/>
                </a:cubicBezTo>
                <a:lnTo>
                  <a:pt x="3174872" y="497433"/>
                </a:lnTo>
                <a:lnTo>
                  <a:pt x="3149040" y="497433"/>
                </a:lnTo>
                <a:lnTo>
                  <a:pt x="3149040" y="427024"/>
                </a:lnTo>
                <a:cubicBezTo>
                  <a:pt x="3149040" y="415747"/>
                  <a:pt x="3146221" y="407098"/>
                  <a:pt x="3140582" y="401078"/>
                </a:cubicBezTo>
                <a:cubicBezTo>
                  <a:pt x="3134943" y="395059"/>
                  <a:pt x="3127246" y="392049"/>
                  <a:pt x="3117493" y="392049"/>
                </a:cubicBezTo>
                <a:cubicBezTo>
                  <a:pt x="3107739" y="392049"/>
                  <a:pt x="3100005" y="395059"/>
                  <a:pt x="3094290" y="401078"/>
                </a:cubicBezTo>
                <a:cubicBezTo>
                  <a:pt x="3088575" y="407098"/>
                  <a:pt x="3085718" y="415747"/>
                  <a:pt x="3085718" y="427024"/>
                </a:cubicBezTo>
                <a:lnTo>
                  <a:pt x="3085718" y="497433"/>
                </a:lnTo>
                <a:lnTo>
                  <a:pt x="3059657" y="497433"/>
                </a:lnTo>
                <a:lnTo>
                  <a:pt x="3059657" y="371475"/>
                </a:lnTo>
                <a:lnTo>
                  <a:pt x="3085718" y="371475"/>
                </a:lnTo>
                <a:lnTo>
                  <a:pt x="3085718" y="385876"/>
                </a:lnTo>
                <a:cubicBezTo>
                  <a:pt x="3089985" y="380695"/>
                  <a:pt x="3095395" y="376656"/>
                  <a:pt x="3101948" y="373761"/>
                </a:cubicBezTo>
                <a:cubicBezTo>
                  <a:pt x="3108501" y="370865"/>
                  <a:pt x="3115512" y="369417"/>
                  <a:pt x="3122979" y="369417"/>
                </a:cubicBezTo>
                <a:close/>
                <a:moveTo>
                  <a:pt x="2731694" y="369417"/>
                </a:moveTo>
                <a:cubicBezTo>
                  <a:pt x="2746934" y="369417"/>
                  <a:pt x="2759545" y="373037"/>
                  <a:pt x="2769527" y="380276"/>
                </a:cubicBezTo>
                <a:cubicBezTo>
                  <a:pt x="2779509" y="387515"/>
                  <a:pt x="2786253" y="397840"/>
                  <a:pt x="2789758" y="411251"/>
                </a:cubicBezTo>
                <a:lnTo>
                  <a:pt x="2761641" y="411251"/>
                </a:lnTo>
                <a:cubicBezTo>
                  <a:pt x="2759355" y="405003"/>
                  <a:pt x="2755696" y="400126"/>
                  <a:pt x="2750668" y="396621"/>
                </a:cubicBezTo>
                <a:cubicBezTo>
                  <a:pt x="2745638" y="393115"/>
                  <a:pt x="2739314" y="391363"/>
                  <a:pt x="2731694" y="391363"/>
                </a:cubicBezTo>
                <a:cubicBezTo>
                  <a:pt x="2721026" y="391363"/>
                  <a:pt x="2712530" y="395135"/>
                  <a:pt x="2706205" y="402679"/>
                </a:cubicBezTo>
                <a:cubicBezTo>
                  <a:pt x="2699880" y="410222"/>
                  <a:pt x="2696718" y="420776"/>
                  <a:pt x="2696718" y="434340"/>
                </a:cubicBezTo>
                <a:cubicBezTo>
                  <a:pt x="2696718" y="447903"/>
                  <a:pt x="2699880" y="458495"/>
                  <a:pt x="2706205" y="466115"/>
                </a:cubicBezTo>
                <a:cubicBezTo>
                  <a:pt x="2712530" y="473735"/>
                  <a:pt x="2721026" y="477545"/>
                  <a:pt x="2731694" y="477545"/>
                </a:cubicBezTo>
                <a:cubicBezTo>
                  <a:pt x="2746782" y="477545"/>
                  <a:pt x="2756764" y="470916"/>
                  <a:pt x="2761641" y="457657"/>
                </a:cubicBezTo>
                <a:lnTo>
                  <a:pt x="2789758" y="457657"/>
                </a:lnTo>
                <a:cubicBezTo>
                  <a:pt x="2786100" y="470458"/>
                  <a:pt x="2779243" y="480631"/>
                  <a:pt x="2769185" y="488175"/>
                </a:cubicBezTo>
                <a:cubicBezTo>
                  <a:pt x="2759126" y="495719"/>
                  <a:pt x="2746629" y="499491"/>
                  <a:pt x="2731694" y="499491"/>
                </a:cubicBezTo>
                <a:cubicBezTo>
                  <a:pt x="2719654" y="499491"/>
                  <a:pt x="2708986" y="496786"/>
                  <a:pt x="2699690" y="491375"/>
                </a:cubicBezTo>
                <a:cubicBezTo>
                  <a:pt x="2690393" y="485965"/>
                  <a:pt x="2683117" y="478345"/>
                  <a:pt x="2677858" y="468515"/>
                </a:cubicBezTo>
                <a:cubicBezTo>
                  <a:pt x="2672601" y="458686"/>
                  <a:pt x="2669972" y="447294"/>
                  <a:pt x="2669972" y="434340"/>
                </a:cubicBezTo>
                <a:cubicBezTo>
                  <a:pt x="2669972" y="421386"/>
                  <a:pt x="2672601" y="409994"/>
                  <a:pt x="2677858" y="400164"/>
                </a:cubicBezTo>
                <a:cubicBezTo>
                  <a:pt x="2683117" y="390334"/>
                  <a:pt x="2690393" y="382752"/>
                  <a:pt x="2699690" y="377418"/>
                </a:cubicBezTo>
                <a:cubicBezTo>
                  <a:pt x="2708986" y="372084"/>
                  <a:pt x="2719654" y="369417"/>
                  <a:pt x="2731694" y="369417"/>
                </a:cubicBezTo>
                <a:close/>
                <a:moveTo>
                  <a:pt x="2591562" y="369417"/>
                </a:moveTo>
                <a:cubicBezTo>
                  <a:pt x="2603602" y="369417"/>
                  <a:pt x="2614498" y="372084"/>
                  <a:pt x="2624252" y="377418"/>
                </a:cubicBezTo>
                <a:cubicBezTo>
                  <a:pt x="2634006" y="382752"/>
                  <a:pt x="2641702" y="390372"/>
                  <a:pt x="2647340" y="400278"/>
                </a:cubicBezTo>
                <a:cubicBezTo>
                  <a:pt x="2652979" y="410184"/>
                  <a:pt x="2655799" y="421538"/>
                  <a:pt x="2655799" y="434340"/>
                </a:cubicBezTo>
                <a:cubicBezTo>
                  <a:pt x="2655799" y="447141"/>
                  <a:pt x="2652903" y="458495"/>
                  <a:pt x="2647112" y="468401"/>
                </a:cubicBezTo>
                <a:cubicBezTo>
                  <a:pt x="2641321" y="478307"/>
                  <a:pt x="2633433" y="485965"/>
                  <a:pt x="2623452" y="491375"/>
                </a:cubicBezTo>
                <a:cubicBezTo>
                  <a:pt x="2613470" y="496786"/>
                  <a:pt x="2602459" y="499491"/>
                  <a:pt x="2590419" y="499491"/>
                </a:cubicBezTo>
                <a:cubicBezTo>
                  <a:pt x="2578532" y="499491"/>
                  <a:pt x="2567788" y="496786"/>
                  <a:pt x="2558187" y="491375"/>
                </a:cubicBezTo>
                <a:cubicBezTo>
                  <a:pt x="2548586" y="485965"/>
                  <a:pt x="2541042" y="478345"/>
                  <a:pt x="2535554" y="468515"/>
                </a:cubicBezTo>
                <a:cubicBezTo>
                  <a:pt x="2530069" y="458686"/>
                  <a:pt x="2527325" y="447294"/>
                  <a:pt x="2527325" y="434340"/>
                </a:cubicBezTo>
                <a:cubicBezTo>
                  <a:pt x="2527325" y="421538"/>
                  <a:pt x="2530145" y="410184"/>
                  <a:pt x="2535784" y="400278"/>
                </a:cubicBezTo>
                <a:cubicBezTo>
                  <a:pt x="2541423" y="390372"/>
                  <a:pt x="2549119" y="382752"/>
                  <a:pt x="2558872" y="377418"/>
                </a:cubicBezTo>
                <a:cubicBezTo>
                  <a:pt x="2568626" y="372084"/>
                  <a:pt x="2579522" y="369417"/>
                  <a:pt x="2591562" y="369417"/>
                </a:cubicBezTo>
                <a:close/>
                <a:moveTo>
                  <a:pt x="2369896" y="369417"/>
                </a:moveTo>
                <a:cubicBezTo>
                  <a:pt x="2384222" y="369417"/>
                  <a:pt x="2395766" y="373037"/>
                  <a:pt x="2404529" y="380276"/>
                </a:cubicBezTo>
                <a:cubicBezTo>
                  <a:pt x="2413292" y="387515"/>
                  <a:pt x="2417978" y="397383"/>
                  <a:pt x="2418588" y="409879"/>
                </a:cubicBezTo>
                <a:lnTo>
                  <a:pt x="2392527" y="409879"/>
                </a:lnTo>
                <a:cubicBezTo>
                  <a:pt x="2392070" y="404241"/>
                  <a:pt x="2389785" y="399745"/>
                  <a:pt x="2385670" y="396392"/>
                </a:cubicBezTo>
                <a:cubicBezTo>
                  <a:pt x="2381555" y="393039"/>
                  <a:pt x="2375992" y="391363"/>
                  <a:pt x="2368982" y="391363"/>
                </a:cubicBezTo>
                <a:cubicBezTo>
                  <a:pt x="2362124" y="391363"/>
                  <a:pt x="2356866" y="392658"/>
                  <a:pt x="2353208" y="395249"/>
                </a:cubicBezTo>
                <a:cubicBezTo>
                  <a:pt x="2349551" y="397840"/>
                  <a:pt x="2347722" y="401269"/>
                  <a:pt x="2347722" y="405536"/>
                </a:cubicBezTo>
                <a:cubicBezTo>
                  <a:pt x="2347722" y="408889"/>
                  <a:pt x="2348941" y="411708"/>
                  <a:pt x="2351380" y="413994"/>
                </a:cubicBezTo>
                <a:cubicBezTo>
                  <a:pt x="2353818" y="416280"/>
                  <a:pt x="2356790" y="418071"/>
                  <a:pt x="2360295" y="419366"/>
                </a:cubicBezTo>
                <a:cubicBezTo>
                  <a:pt x="2363801" y="420662"/>
                  <a:pt x="2368982" y="422300"/>
                  <a:pt x="2375840" y="424281"/>
                </a:cubicBezTo>
                <a:cubicBezTo>
                  <a:pt x="2384984" y="426720"/>
                  <a:pt x="2392490" y="429196"/>
                  <a:pt x="2398357" y="431711"/>
                </a:cubicBezTo>
                <a:cubicBezTo>
                  <a:pt x="2404225" y="434225"/>
                  <a:pt x="2409291" y="437921"/>
                  <a:pt x="2413559" y="442798"/>
                </a:cubicBezTo>
                <a:cubicBezTo>
                  <a:pt x="2417826" y="447675"/>
                  <a:pt x="2420036" y="454152"/>
                  <a:pt x="2420188" y="462229"/>
                </a:cubicBezTo>
                <a:cubicBezTo>
                  <a:pt x="2420188" y="469392"/>
                  <a:pt x="2418207" y="475792"/>
                  <a:pt x="2414244" y="481431"/>
                </a:cubicBezTo>
                <a:cubicBezTo>
                  <a:pt x="2410282" y="487070"/>
                  <a:pt x="2404682" y="491490"/>
                  <a:pt x="2397442" y="494690"/>
                </a:cubicBezTo>
                <a:cubicBezTo>
                  <a:pt x="2390204" y="497890"/>
                  <a:pt x="2381707" y="499491"/>
                  <a:pt x="2371953" y="499491"/>
                </a:cubicBezTo>
                <a:cubicBezTo>
                  <a:pt x="2362048" y="499491"/>
                  <a:pt x="2353170" y="497700"/>
                  <a:pt x="2345322" y="494119"/>
                </a:cubicBezTo>
                <a:cubicBezTo>
                  <a:pt x="2337473" y="490537"/>
                  <a:pt x="2331263" y="485660"/>
                  <a:pt x="2326691" y="479488"/>
                </a:cubicBezTo>
                <a:cubicBezTo>
                  <a:pt x="2322119" y="473316"/>
                  <a:pt x="2319680" y="466420"/>
                  <a:pt x="2319376" y="458800"/>
                </a:cubicBezTo>
                <a:lnTo>
                  <a:pt x="2346351" y="458800"/>
                </a:lnTo>
                <a:cubicBezTo>
                  <a:pt x="2346808" y="464134"/>
                  <a:pt x="2349361" y="468592"/>
                  <a:pt x="2354008" y="472173"/>
                </a:cubicBezTo>
                <a:cubicBezTo>
                  <a:pt x="2358656" y="475754"/>
                  <a:pt x="2364486" y="477545"/>
                  <a:pt x="2371496" y="477545"/>
                </a:cubicBezTo>
                <a:cubicBezTo>
                  <a:pt x="2378812" y="477545"/>
                  <a:pt x="2384488" y="476135"/>
                  <a:pt x="2388527" y="473316"/>
                </a:cubicBezTo>
                <a:cubicBezTo>
                  <a:pt x="2392566" y="470497"/>
                  <a:pt x="2394585" y="466877"/>
                  <a:pt x="2394585" y="462457"/>
                </a:cubicBezTo>
                <a:cubicBezTo>
                  <a:pt x="2394585" y="457733"/>
                  <a:pt x="2392337" y="454228"/>
                  <a:pt x="2387841" y="451942"/>
                </a:cubicBezTo>
                <a:cubicBezTo>
                  <a:pt x="2383346" y="449656"/>
                  <a:pt x="2376221" y="447141"/>
                  <a:pt x="2366468" y="444398"/>
                </a:cubicBezTo>
                <a:cubicBezTo>
                  <a:pt x="2357018" y="441807"/>
                  <a:pt x="2349322" y="439293"/>
                  <a:pt x="2343378" y="436854"/>
                </a:cubicBezTo>
                <a:cubicBezTo>
                  <a:pt x="2337435" y="434416"/>
                  <a:pt x="2332292" y="430682"/>
                  <a:pt x="2327948" y="425653"/>
                </a:cubicBezTo>
                <a:cubicBezTo>
                  <a:pt x="2323605" y="420624"/>
                  <a:pt x="2321433" y="413994"/>
                  <a:pt x="2321433" y="405765"/>
                </a:cubicBezTo>
                <a:cubicBezTo>
                  <a:pt x="2321433" y="399059"/>
                  <a:pt x="2323414" y="392925"/>
                  <a:pt x="2327377" y="387362"/>
                </a:cubicBezTo>
                <a:cubicBezTo>
                  <a:pt x="2331338" y="381800"/>
                  <a:pt x="2337016" y="377418"/>
                  <a:pt x="2344407" y="374218"/>
                </a:cubicBezTo>
                <a:cubicBezTo>
                  <a:pt x="2351799" y="371017"/>
                  <a:pt x="2360295" y="369417"/>
                  <a:pt x="2369896" y="369417"/>
                </a:cubicBezTo>
                <a:close/>
                <a:moveTo>
                  <a:pt x="2237613" y="369417"/>
                </a:moveTo>
                <a:lnTo>
                  <a:pt x="2237613" y="396392"/>
                </a:lnTo>
                <a:lnTo>
                  <a:pt x="2230983" y="396392"/>
                </a:lnTo>
                <a:cubicBezTo>
                  <a:pt x="2220773" y="396392"/>
                  <a:pt x="2213039" y="398983"/>
                  <a:pt x="2207780" y="404164"/>
                </a:cubicBezTo>
                <a:cubicBezTo>
                  <a:pt x="2202523" y="409346"/>
                  <a:pt x="2199894" y="418338"/>
                  <a:pt x="2199894" y="431139"/>
                </a:cubicBezTo>
                <a:lnTo>
                  <a:pt x="2199894" y="497433"/>
                </a:lnTo>
                <a:lnTo>
                  <a:pt x="2173834" y="497433"/>
                </a:lnTo>
                <a:lnTo>
                  <a:pt x="2173834" y="371475"/>
                </a:lnTo>
                <a:lnTo>
                  <a:pt x="2199894" y="371475"/>
                </a:lnTo>
                <a:lnTo>
                  <a:pt x="2199894" y="389763"/>
                </a:lnTo>
                <a:cubicBezTo>
                  <a:pt x="2203704" y="383362"/>
                  <a:pt x="2208772" y="378371"/>
                  <a:pt x="2215096" y="374789"/>
                </a:cubicBezTo>
                <a:cubicBezTo>
                  <a:pt x="2221420" y="371208"/>
                  <a:pt x="2228926" y="369417"/>
                  <a:pt x="2237613" y="369417"/>
                </a:cubicBezTo>
                <a:close/>
                <a:moveTo>
                  <a:pt x="2086737" y="369417"/>
                </a:moveTo>
                <a:cubicBezTo>
                  <a:pt x="2098777" y="369417"/>
                  <a:pt x="2109673" y="372084"/>
                  <a:pt x="2119427" y="377418"/>
                </a:cubicBezTo>
                <a:cubicBezTo>
                  <a:pt x="2129180" y="382752"/>
                  <a:pt x="2136876" y="390372"/>
                  <a:pt x="2142515" y="400278"/>
                </a:cubicBezTo>
                <a:cubicBezTo>
                  <a:pt x="2148154" y="410184"/>
                  <a:pt x="2150974" y="421538"/>
                  <a:pt x="2150974" y="434340"/>
                </a:cubicBezTo>
                <a:cubicBezTo>
                  <a:pt x="2150974" y="447141"/>
                  <a:pt x="2148078" y="458495"/>
                  <a:pt x="2142287" y="468401"/>
                </a:cubicBezTo>
                <a:cubicBezTo>
                  <a:pt x="2136495" y="478307"/>
                  <a:pt x="2128609" y="485965"/>
                  <a:pt x="2118626" y="491375"/>
                </a:cubicBezTo>
                <a:cubicBezTo>
                  <a:pt x="2108645" y="496786"/>
                  <a:pt x="2097633" y="499491"/>
                  <a:pt x="2085594" y="499491"/>
                </a:cubicBezTo>
                <a:cubicBezTo>
                  <a:pt x="2073706" y="499491"/>
                  <a:pt x="2062962" y="496786"/>
                  <a:pt x="2053361" y="491375"/>
                </a:cubicBezTo>
                <a:cubicBezTo>
                  <a:pt x="2043760" y="485965"/>
                  <a:pt x="2036216" y="478345"/>
                  <a:pt x="2030730" y="468515"/>
                </a:cubicBezTo>
                <a:cubicBezTo>
                  <a:pt x="2025243" y="458686"/>
                  <a:pt x="2022500" y="447294"/>
                  <a:pt x="2022500" y="434340"/>
                </a:cubicBezTo>
                <a:cubicBezTo>
                  <a:pt x="2022500" y="421538"/>
                  <a:pt x="2025320" y="410184"/>
                  <a:pt x="2030958" y="400278"/>
                </a:cubicBezTo>
                <a:cubicBezTo>
                  <a:pt x="2036597" y="390372"/>
                  <a:pt x="2044294" y="382752"/>
                  <a:pt x="2054047" y="377418"/>
                </a:cubicBezTo>
                <a:cubicBezTo>
                  <a:pt x="2063801" y="372084"/>
                  <a:pt x="2074697" y="369417"/>
                  <a:pt x="2086737" y="369417"/>
                </a:cubicBezTo>
                <a:close/>
                <a:moveTo>
                  <a:pt x="1656359" y="369417"/>
                </a:moveTo>
                <a:cubicBezTo>
                  <a:pt x="1666265" y="369417"/>
                  <a:pt x="1675143" y="371475"/>
                  <a:pt x="1682992" y="375589"/>
                </a:cubicBezTo>
                <a:cubicBezTo>
                  <a:pt x="1690840" y="379704"/>
                  <a:pt x="1696974" y="385800"/>
                  <a:pt x="1701393" y="393877"/>
                </a:cubicBezTo>
                <a:cubicBezTo>
                  <a:pt x="1705813" y="401955"/>
                  <a:pt x="1708023" y="411708"/>
                  <a:pt x="1708023" y="423138"/>
                </a:cubicBezTo>
                <a:lnTo>
                  <a:pt x="1708023" y="497433"/>
                </a:lnTo>
                <a:lnTo>
                  <a:pt x="1682191" y="497433"/>
                </a:lnTo>
                <a:lnTo>
                  <a:pt x="1682191" y="427024"/>
                </a:lnTo>
                <a:cubicBezTo>
                  <a:pt x="1682191" y="415747"/>
                  <a:pt x="1679371" y="407098"/>
                  <a:pt x="1673733" y="401078"/>
                </a:cubicBezTo>
                <a:cubicBezTo>
                  <a:pt x="1668094" y="395059"/>
                  <a:pt x="1660398" y="392049"/>
                  <a:pt x="1650644" y="392049"/>
                </a:cubicBezTo>
                <a:cubicBezTo>
                  <a:pt x="1640890" y="392049"/>
                  <a:pt x="1633157" y="395059"/>
                  <a:pt x="1627441" y="401078"/>
                </a:cubicBezTo>
                <a:cubicBezTo>
                  <a:pt x="1621726" y="407098"/>
                  <a:pt x="1618869" y="415747"/>
                  <a:pt x="1618869" y="427024"/>
                </a:cubicBezTo>
                <a:lnTo>
                  <a:pt x="1618869" y="497433"/>
                </a:lnTo>
                <a:lnTo>
                  <a:pt x="1592808" y="497433"/>
                </a:lnTo>
                <a:lnTo>
                  <a:pt x="1592808" y="371475"/>
                </a:lnTo>
                <a:lnTo>
                  <a:pt x="1618869" y="371475"/>
                </a:lnTo>
                <a:lnTo>
                  <a:pt x="1618869" y="385876"/>
                </a:lnTo>
                <a:cubicBezTo>
                  <a:pt x="1623136" y="380695"/>
                  <a:pt x="1628584" y="376656"/>
                  <a:pt x="1635214" y="373761"/>
                </a:cubicBezTo>
                <a:cubicBezTo>
                  <a:pt x="1641843" y="370865"/>
                  <a:pt x="1648892" y="369417"/>
                  <a:pt x="1656359" y="369417"/>
                </a:cubicBezTo>
                <a:close/>
                <a:moveTo>
                  <a:pt x="1491158" y="369417"/>
                </a:moveTo>
                <a:cubicBezTo>
                  <a:pt x="1501063" y="369417"/>
                  <a:pt x="1509712" y="371360"/>
                  <a:pt x="1517103" y="375247"/>
                </a:cubicBezTo>
                <a:cubicBezTo>
                  <a:pt x="1524495" y="379133"/>
                  <a:pt x="1530400" y="383971"/>
                  <a:pt x="1534820" y="389763"/>
                </a:cubicBezTo>
                <a:lnTo>
                  <a:pt x="1534820" y="371475"/>
                </a:lnTo>
                <a:lnTo>
                  <a:pt x="1561109" y="371475"/>
                </a:lnTo>
                <a:lnTo>
                  <a:pt x="1561109" y="497433"/>
                </a:lnTo>
                <a:lnTo>
                  <a:pt x="1534820" y="497433"/>
                </a:lnTo>
                <a:lnTo>
                  <a:pt x="1534820" y="478688"/>
                </a:lnTo>
                <a:cubicBezTo>
                  <a:pt x="1530400" y="484632"/>
                  <a:pt x="1524381" y="489585"/>
                  <a:pt x="1516761" y="493547"/>
                </a:cubicBezTo>
                <a:cubicBezTo>
                  <a:pt x="1509141" y="497509"/>
                  <a:pt x="1500454" y="499491"/>
                  <a:pt x="1490700" y="499491"/>
                </a:cubicBezTo>
                <a:cubicBezTo>
                  <a:pt x="1479880" y="499491"/>
                  <a:pt x="1469974" y="496709"/>
                  <a:pt x="1460982" y="491147"/>
                </a:cubicBezTo>
                <a:cubicBezTo>
                  <a:pt x="1451991" y="485584"/>
                  <a:pt x="1444866" y="477812"/>
                  <a:pt x="1439608" y="467830"/>
                </a:cubicBezTo>
                <a:cubicBezTo>
                  <a:pt x="1434351" y="457847"/>
                  <a:pt x="1431721" y="446532"/>
                  <a:pt x="1431721" y="433882"/>
                </a:cubicBezTo>
                <a:cubicBezTo>
                  <a:pt x="1431721" y="421233"/>
                  <a:pt x="1434351" y="410032"/>
                  <a:pt x="1439608" y="400278"/>
                </a:cubicBezTo>
                <a:cubicBezTo>
                  <a:pt x="1444866" y="390525"/>
                  <a:pt x="1452029" y="382943"/>
                  <a:pt x="1461097" y="377533"/>
                </a:cubicBezTo>
                <a:cubicBezTo>
                  <a:pt x="1470164" y="372122"/>
                  <a:pt x="1480185" y="369417"/>
                  <a:pt x="1491158" y="369417"/>
                </a:cubicBezTo>
                <a:close/>
                <a:moveTo>
                  <a:pt x="7886851" y="368503"/>
                </a:moveTo>
                <a:lnTo>
                  <a:pt x="7886851" y="408736"/>
                </a:lnTo>
                <a:lnTo>
                  <a:pt x="7908110" y="408736"/>
                </a:lnTo>
                <a:cubicBezTo>
                  <a:pt x="7915578" y="408736"/>
                  <a:pt x="7921140" y="406984"/>
                  <a:pt x="7924798" y="403479"/>
                </a:cubicBezTo>
                <a:cubicBezTo>
                  <a:pt x="7928456" y="399973"/>
                  <a:pt x="7930285" y="395020"/>
                  <a:pt x="7930285" y="388620"/>
                </a:cubicBezTo>
                <a:cubicBezTo>
                  <a:pt x="7930285" y="382219"/>
                  <a:pt x="7928456" y="377266"/>
                  <a:pt x="7924798" y="373761"/>
                </a:cubicBezTo>
                <a:cubicBezTo>
                  <a:pt x="7921140" y="370255"/>
                  <a:pt x="7915578" y="368503"/>
                  <a:pt x="7908110" y="368503"/>
                </a:cubicBezTo>
                <a:close/>
                <a:moveTo>
                  <a:pt x="7774456" y="368503"/>
                </a:moveTo>
                <a:lnTo>
                  <a:pt x="7774456" y="409879"/>
                </a:lnTo>
                <a:lnTo>
                  <a:pt x="7763712" y="409879"/>
                </a:lnTo>
                <a:cubicBezTo>
                  <a:pt x="7753958" y="409879"/>
                  <a:pt x="7746642" y="411975"/>
                  <a:pt x="7741766" y="416166"/>
                </a:cubicBezTo>
                <a:cubicBezTo>
                  <a:pt x="7736889" y="420357"/>
                  <a:pt x="7734451" y="427710"/>
                  <a:pt x="7734451" y="438226"/>
                </a:cubicBezTo>
                <a:lnTo>
                  <a:pt x="7734451" y="497433"/>
                </a:lnTo>
                <a:lnTo>
                  <a:pt x="7695360" y="497433"/>
                </a:lnTo>
                <a:lnTo>
                  <a:pt x="7695360" y="369874"/>
                </a:lnTo>
                <a:lnTo>
                  <a:pt x="7734451" y="369874"/>
                </a:lnTo>
                <a:lnTo>
                  <a:pt x="7734451" y="391134"/>
                </a:lnTo>
                <a:cubicBezTo>
                  <a:pt x="7739022" y="384124"/>
                  <a:pt x="7744738" y="378599"/>
                  <a:pt x="7751596" y="374561"/>
                </a:cubicBezTo>
                <a:cubicBezTo>
                  <a:pt x="7758454" y="370522"/>
                  <a:pt x="7766074" y="368503"/>
                  <a:pt x="7774456" y="368503"/>
                </a:cubicBezTo>
                <a:close/>
                <a:moveTo>
                  <a:pt x="6724801" y="368503"/>
                </a:moveTo>
                <a:lnTo>
                  <a:pt x="6724801" y="408736"/>
                </a:lnTo>
                <a:lnTo>
                  <a:pt x="6746061" y="408736"/>
                </a:lnTo>
                <a:cubicBezTo>
                  <a:pt x="6753528" y="408736"/>
                  <a:pt x="6759091" y="406984"/>
                  <a:pt x="6762749" y="403479"/>
                </a:cubicBezTo>
                <a:cubicBezTo>
                  <a:pt x="6766406" y="399973"/>
                  <a:pt x="6768235" y="395020"/>
                  <a:pt x="6768235" y="388620"/>
                </a:cubicBezTo>
                <a:cubicBezTo>
                  <a:pt x="6768235" y="382219"/>
                  <a:pt x="6766406" y="377266"/>
                  <a:pt x="6762749" y="373761"/>
                </a:cubicBezTo>
                <a:cubicBezTo>
                  <a:pt x="6759091" y="370255"/>
                  <a:pt x="6753528" y="368503"/>
                  <a:pt x="6746061" y="368503"/>
                </a:cubicBezTo>
                <a:close/>
                <a:moveTo>
                  <a:pt x="5715684" y="368503"/>
                </a:moveTo>
                <a:cubicBezTo>
                  <a:pt x="5730620" y="368503"/>
                  <a:pt x="5742545" y="373342"/>
                  <a:pt x="5751460" y="383019"/>
                </a:cubicBezTo>
                <a:cubicBezTo>
                  <a:pt x="5760376" y="392696"/>
                  <a:pt x="5764834" y="405993"/>
                  <a:pt x="5764834" y="422910"/>
                </a:cubicBezTo>
                <a:lnTo>
                  <a:pt x="5764834" y="497433"/>
                </a:lnTo>
                <a:lnTo>
                  <a:pt x="5725971" y="497433"/>
                </a:lnTo>
                <a:lnTo>
                  <a:pt x="5725971" y="428167"/>
                </a:lnTo>
                <a:cubicBezTo>
                  <a:pt x="5725971" y="419633"/>
                  <a:pt x="5723762" y="413004"/>
                  <a:pt x="5719342" y="408279"/>
                </a:cubicBezTo>
                <a:cubicBezTo>
                  <a:pt x="5714923" y="403555"/>
                  <a:pt x="5708979" y="401193"/>
                  <a:pt x="5701511" y="401193"/>
                </a:cubicBezTo>
                <a:cubicBezTo>
                  <a:pt x="5694044" y="401193"/>
                  <a:pt x="5688100" y="403555"/>
                  <a:pt x="5683680" y="408279"/>
                </a:cubicBezTo>
                <a:cubicBezTo>
                  <a:pt x="5679261" y="413004"/>
                  <a:pt x="5677051" y="419633"/>
                  <a:pt x="5677051" y="428167"/>
                </a:cubicBezTo>
                <a:lnTo>
                  <a:pt x="5677051" y="497433"/>
                </a:lnTo>
                <a:lnTo>
                  <a:pt x="5637960" y="497433"/>
                </a:lnTo>
                <a:lnTo>
                  <a:pt x="5637960" y="369874"/>
                </a:lnTo>
                <a:lnTo>
                  <a:pt x="5677051" y="369874"/>
                </a:lnTo>
                <a:lnTo>
                  <a:pt x="5677051" y="386791"/>
                </a:lnTo>
                <a:cubicBezTo>
                  <a:pt x="5681014" y="381152"/>
                  <a:pt x="5686348" y="376694"/>
                  <a:pt x="5693053" y="373418"/>
                </a:cubicBezTo>
                <a:cubicBezTo>
                  <a:pt x="5699758" y="370141"/>
                  <a:pt x="5707303" y="368503"/>
                  <a:pt x="5715684" y="368503"/>
                </a:cubicBezTo>
                <a:close/>
                <a:moveTo>
                  <a:pt x="8543924" y="368046"/>
                </a:moveTo>
                <a:cubicBezTo>
                  <a:pt x="8552915" y="368046"/>
                  <a:pt x="8560802" y="369874"/>
                  <a:pt x="8567584" y="373532"/>
                </a:cubicBezTo>
                <a:cubicBezTo>
                  <a:pt x="8574365" y="377190"/>
                  <a:pt x="8579585" y="381990"/>
                  <a:pt x="8583243" y="387934"/>
                </a:cubicBezTo>
                <a:lnTo>
                  <a:pt x="8583243" y="369874"/>
                </a:lnTo>
                <a:lnTo>
                  <a:pt x="8622333" y="369874"/>
                </a:lnTo>
                <a:lnTo>
                  <a:pt x="8622333" y="497433"/>
                </a:lnTo>
                <a:lnTo>
                  <a:pt x="8583243" y="497433"/>
                </a:lnTo>
                <a:lnTo>
                  <a:pt x="8583243" y="479374"/>
                </a:lnTo>
                <a:cubicBezTo>
                  <a:pt x="8579432" y="485317"/>
                  <a:pt x="8574137" y="490118"/>
                  <a:pt x="8567355" y="493776"/>
                </a:cubicBezTo>
                <a:cubicBezTo>
                  <a:pt x="8560573" y="497433"/>
                  <a:pt x="8552686" y="499262"/>
                  <a:pt x="8543694" y="499262"/>
                </a:cubicBezTo>
                <a:cubicBezTo>
                  <a:pt x="8533332" y="499262"/>
                  <a:pt x="8523883" y="496557"/>
                  <a:pt x="8515349" y="491147"/>
                </a:cubicBezTo>
                <a:cubicBezTo>
                  <a:pt x="8506814" y="485737"/>
                  <a:pt x="8500070" y="478040"/>
                  <a:pt x="8495117" y="468058"/>
                </a:cubicBezTo>
                <a:cubicBezTo>
                  <a:pt x="8490164" y="458076"/>
                  <a:pt x="8487688" y="446532"/>
                  <a:pt x="8487688" y="433425"/>
                </a:cubicBezTo>
                <a:cubicBezTo>
                  <a:pt x="8487688" y="420319"/>
                  <a:pt x="8490164" y="408813"/>
                  <a:pt x="8495117" y="398907"/>
                </a:cubicBezTo>
                <a:cubicBezTo>
                  <a:pt x="8500070" y="389001"/>
                  <a:pt x="8506814" y="381381"/>
                  <a:pt x="8515349" y="376047"/>
                </a:cubicBezTo>
                <a:cubicBezTo>
                  <a:pt x="8523883" y="370713"/>
                  <a:pt x="8533408" y="368046"/>
                  <a:pt x="8543924" y="368046"/>
                </a:cubicBezTo>
                <a:close/>
                <a:moveTo>
                  <a:pt x="8239124" y="368046"/>
                </a:moveTo>
                <a:cubicBezTo>
                  <a:pt x="8248115" y="368046"/>
                  <a:pt x="8256002" y="369874"/>
                  <a:pt x="8262784" y="373532"/>
                </a:cubicBezTo>
                <a:cubicBezTo>
                  <a:pt x="8269565" y="377190"/>
                  <a:pt x="8274785" y="381990"/>
                  <a:pt x="8278443" y="387934"/>
                </a:cubicBezTo>
                <a:lnTo>
                  <a:pt x="8278443" y="369874"/>
                </a:lnTo>
                <a:lnTo>
                  <a:pt x="8317533" y="369874"/>
                </a:lnTo>
                <a:lnTo>
                  <a:pt x="8317533" y="497433"/>
                </a:lnTo>
                <a:lnTo>
                  <a:pt x="8278443" y="497433"/>
                </a:lnTo>
                <a:lnTo>
                  <a:pt x="8278443" y="479374"/>
                </a:lnTo>
                <a:cubicBezTo>
                  <a:pt x="8274632" y="485317"/>
                  <a:pt x="8269337" y="490118"/>
                  <a:pt x="8262555" y="493776"/>
                </a:cubicBezTo>
                <a:cubicBezTo>
                  <a:pt x="8255773" y="497433"/>
                  <a:pt x="8247886" y="499262"/>
                  <a:pt x="8238895" y="499262"/>
                </a:cubicBezTo>
                <a:cubicBezTo>
                  <a:pt x="8228532" y="499262"/>
                  <a:pt x="8219083" y="496557"/>
                  <a:pt x="8210549" y="491147"/>
                </a:cubicBezTo>
                <a:cubicBezTo>
                  <a:pt x="8202014" y="485737"/>
                  <a:pt x="8195270" y="478040"/>
                  <a:pt x="8190317" y="468058"/>
                </a:cubicBezTo>
                <a:cubicBezTo>
                  <a:pt x="8185364" y="458076"/>
                  <a:pt x="8182888" y="446532"/>
                  <a:pt x="8182888" y="433425"/>
                </a:cubicBezTo>
                <a:cubicBezTo>
                  <a:pt x="8182888" y="420319"/>
                  <a:pt x="8185364" y="408813"/>
                  <a:pt x="8190317" y="398907"/>
                </a:cubicBezTo>
                <a:cubicBezTo>
                  <a:pt x="8195270" y="389001"/>
                  <a:pt x="8202014" y="381381"/>
                  <a:pt x="8210549" y="376047"/>
                </a:cubicBezTo>
                <a:cubicBezTo>
                  <a:pt x="8219083" y="370713"/>
                  <a:pt x="8228608" y="368046"/>
                  <a:pt x="8239124" y="368046"/>
                </a:cubicBezTo>
                <a:close/>
                <a:moveTo>
                  <a:pt x="7611006" y="368046"/>
                </a:moveTo>
                <a:cubicBezTo>
                  <a:pt x="7623504" y="368046"/>
                  <a:pt x="7634782" y="370713"/>
                  <a:pt x="7644840" y="376047"/>
                </a:cubicBezTo>
                <a:cubicBezTo>
                  <a:pt x="7654898" y="381381"/>
                  <a:pt x="7662822" y="389039"/>
                  <a:pt x="7668614" y="399021"/>
                </a:cubicBezTo>
                <a:cubicBezTo>
                  <a:pt x="7674405" y="409003"/>
                  <a:pt x="7677301" y="420547"/>
                  <a:pt x="7677301" y="433654"/>
                </a:cubicBezTo>
                <a:cubicBezTo>
                  <a:pt x="7677301" y="446760"/>
                  <a:pt x="7674368" y="458305"/>
                  <a:pt x="7668500" y="468287"/>
                </a:cubicBezTo>
                <a:cubicBezTo>
                  <a:pt x="7662632" y="478269"/>
                  <a:pt x="7654632" y="485927"/>
                  <a:pt x="7644496" y="491261"/>
                </a:cubicBezTo>
                <a:cubicBezTo>
                  <a:pt x="7634362" y="496595"/>
                  <a:pt x="7623046" y="499262"/>
                  <a:pt x="7610550" y="499262"/>
                </a:cubicBezTo>
                <a:cubicBezTo>
                  <a:pt x="7598053" y="499262"/>
                  <a:pt x="7586814" y="496595"/>
                  <a:pt x="7576832" y="491261"/>
                </a:cubicBezTo>
                <a:cubicBezTo>
                  <a:pt x="7566849" y="485927"/>
                  <a:pt x="7559000" y="478307"/>
                  <a:pt x="7553285" y="468401"/>
                </a:cubicBezTo>
                <a:cubicBezTo>
                  <a:pt x="7547570" y="458495"/>
                  <a:pt x="7544713" y="446913"/>
                  <a:pt x="7544713" y="433654"/>
                </a:cubicBezTo>
                <a:cubicBezTo>
                  <a:pt x="7544713" y="420547"/>
                  <a:pt x="7547608" y="409003"/>
                  <a:pt x="7553400" y="399021"/>
                </a:cubicBezTo>
                <a:cubicBezTo>
                  <a:pt x="7559190" y="389039"/>
                  <a:pt x="7567116" y="381381"/>
                  <a:pt x="7577174" y="376047"/>
                </a:cubicBezTo>
                <a:cubicBezTo>
                  <a:pt x="7587232" y="370713"/>
                  <a:pt x="7598510" y="368046"/>
                  <a:pt x="7611006" y="368046"/>
                </a:cubicBezTo>
                <a:close/>
                <a:moveTo>
                  <a:pt x="7363509" y="368046"/>
                </a:moveTo>
                <a:cubicBezTo>
                  <a:pt x="7379512" y="368046"/>
                  <a:pt x="7392122" y="372008"/>
                  <a:pt x="7401342" y="379933"/>
                </a:cubicBezTo>
                <a:cubicBezTo>
                  <a:pt x="7410562" y="387858"/>
                  <a:pt x="7415858" y="398373"/>
                  <a:pt x="7417230" y="411480"/>
                </a:cubicBezTo>
                <a:lnTo>
                  <a:pt x="7381112" y="411480"/>
                </a:lnTo>
                <a:cubicBezTo>
                  <a:pt x="7380502" y="407060"/>
                  <a:pt x="7378558" y="403555"/>
                  <a:pt x="7375282" y="400964"/>
                </a:cubicBezTo>
                <a:cubicBezTo>
                  <a:pt x="7372006" y="398373"/>
                  <a:pt x="7367700" y="397078"/>
                  <a:pt x="7362366" y="397078"/>
                </a:cubicBezTo>
                <a:cubicBezTo>
                  <a:pt x="7357794" y="397078"/>
                  <a:pt x="7354289" y="397954"/>
                  <a:pt x="7351850" y="399707"/>
                </a:cubicBezTo>
                <a:cubicBezTo>
                  <a:pt x="7349412" y="401459"/>
                  <a:pt x="7348193" y="403860"/>
                  <a:pt x="7348193" y="406908"/>
                </a:cubicBezTo>
                <a:cubicBezTo>
                  <a:pt x="7348193" y="410565"/>
                  <a:pt x="7350136" y="413308"/>
                  <a:pt x="7354022" y="415137"/>
                </a:cubicBezTo>
                <a:cubicBezTo>
                  <a:pt x="7357908" y="416966"/>
                  <a:pt x="7363966" y="418795"/>
                  <a:pt x="7372196" y="420624"/>
                </a:cubicBezTo>
                <a:cubicBezTo>
                  <a:pt x="7381644" y="423062"/>
                  <a:pt x="7389341" y="425462"/>
                  <a:pt x="7395284" y="427825"/>
                </a:cubicBezTo>
                <a:cubicBezTo>
                  <a:pt x="7401228" y="430187"/>
                  <a:pt x="7406448" y="433997"/>
                  <a:pt x="7410944" y="439255"/>
                </a:cubicBezTo>
                <a:cubicBezTo>
                  <a:pt x="7415440" y="444512"/>
                  <a:pt x="7417764" y="451561"/>
                  <a:pt x="7417916" y="460400"/>
                </a:cubicBezTo>
                <a:cubicBezTo>
                  <a:pt x="7417916" y="467868"/>
                  <a:pt x="7415820" y="474535"/>
                  <a:pt x="7411630" y="480403"/>
                </a:cubicBezTo>
                <a:cubicBezTo>
                  <a:pt x="7407438" y="486270"/>
                  <a:pt x="7401419" y="490880"/>
                  <a:pt x="7393570" y="494233"/>
                </a:cubicBezTo>
                <a:cubicBezTo>
                  <a:pt x="7385722" y="497586"/>
                  <a:pt x="7376616" y="499262"/>
                  <a:pt x="7366252" y="499262"/>
                </a:cubicBezTo>
                <a:cubicBezTo>
                  <a:pt x="7355127" y="499262"/>
                  <a:pt x="7345221" y="497357"/>
                  <a:pt x="7336534" y="493547"/>
                </a:cubicBezTo>
                <a:cubicBezTo>
                  <a:pt x="7327848" y="489737"/>
                  <a:pt x="7320990" y="484517"/>
                  <a:pt x="7315960" y="477888"/>
                </a:cubicBezTo>
                <a:cubicBezTo>
                  <a:pt x="7310932" y="471259"/>
                  <a:pt x="7308112" y="463829"/>
                  <a:pt x="7307502" y="455599"/>
                </a:cubicBezTo>
                <a:lnTo>
                  <a:pt x="7346136" y="455599"/>
                </a:lnTo>
                <a:cubicBezTo>
                  <a:pt x="7346592" y="460019"/>
                  <a:pt x="7348650" y="463600"/>
                  <a:pt x="7352308" y="466344"/>
                </a:cubicBezTo>
                <a:cubicBezTo>
                  <a:pt x="7355965" y="469087"/>
                  <a:pt x="7360462" y="470458"/>
                  <a:pt x="7365796" y="470458"/>
                </a:cubicBezTo>
                <a:cubicBezTo>
                  <a:pt x="7370672" y="470458"/>
                  <a:pt x="7374444" y="469506"/>
                  <a:pt x="7377111" y="467601"/>
                </a:cubicBezTo>
                <a:cubicBezTo>
                  <a:pt x="7379778" y="465696"/>
                  <a:pt x="7381112" y="463219"/>
                  <a:pt x="7381112" y="460171"/>
                </a:cubicBezTo>
                <a:cubicBezTo>
                  <a:pt x="7381112" y="456514"/>
                  <a:pt x="7379206" y="453809"/>
                  <a:pt x="7375396" y="452056"/>
                </a:cubicBezTo>
                <a:cubicBezTo>
                  <a:pt x="7371586" y="450304"/>
                  <a:pt x="7365414" y="448360"/>
                  <a:pt x="7356880" y="446227"/>
                </a:cubicBezTo>
                <a:cubicBezTo>
                  <a:pt x="7347736" y="444093"/>
                  <a:pt x="7340116" y="441845"/>
                  <a:pt x="7334020" y="439483"/>
                </a:cubicBezTo>
                <a:cubicBezTo>
                  <a:pt x="7327924" y="437121"/>
                  <a:pt x="7322666" y="433387"/>
                  <a:pt x="7318246" y="428282"/>
                </a:cubicBezTo>
                <a:cubicBezTo>
                  <a:pt x="7313826" y="423176"/>
                  <a:pt x="7311617" y="416280"/>
                  <a:pt x="7311617" y="407593"/>
                </a:cubicBezTo>
                <a:cubicBezTo>
                  <a:pt x="7311617" y="400278"/>
                  <a:pt x="7313636" y="393611"/>
                  <a:pt x="7317675" y="387591"/>
                </a:cubicBezTo>
                <a:cubicBezTo>
                  <a:pt x="7321713" y="381571"/>
                  <a:pt x="7327657" y="376809"/>
                  <a:pt x="7335506" y="373303"/>
                </a:cubicBezTo>
                <a:cubicBezTo>
                  <a:pt x="7343354" y="369798"/>
                  <a:pt x="7352688" y="368046"/>
                  <a:pt x="7363509" y="368046"/>
                </a:cubicBezTo>
                <a:close/>
                <a:moveTo>
                  <a:pt x="7161503" y="368046"/>
                </a:moveTo>
                <a:cubicBezTo>
                  <a:pt x="7173848" y="368046"/>
                  <a:pt x="7184821" y="370636"/>
                  <a:pt x="7194422" y="375818"/>
                </a:cubicBezTo>
                <a:cubicBezTo>
                  <a:pt x="7204022" y="381000"/>
                  <a:pt x="7211528" y="388391"/>
                  <a:pt x="7216938" y="397992"/>
                </a:cubicBezTo>
                <a:cubicBezTo>
                  <a:pt x="7222349" y="407593"/>
                  <a:pt x="7225054" y="418795"/>
                  <a:pt x="7225054" y="431596"/>
                </a:cubicBezTo>
                <a:cubicBezTo>
                  <a:pt x="7225054" y="435254"/>
                  <a:pt x="7224825" y="439064"/>
                  <a:pt x="7224368" y="443026"/>
                </a:cubicBezTo>
                <a:lnTo>
                  <a:pt x="7135900" y="443026"/>
                </a:lnTo>
                <a:cubicBezTo>
                  <a:pt x="7136510" y="450951"/>
                  <a:pt x="7139062" y="457009"/>
                  <a:pt x="7143558" y="461200"/>
                </a:cubicBezTo>
                <a:cubicBezTo>
                  <a:pt x="7148054" y="465391"/>
                  <a:pt x="7153578" y="467487"/>
                  <a:pt x="7160131" y="467487"/>
                </a:cubicBezTo>
                <a:cubicBezTo>
                  <a:pt x="7169885" y="467487"/>
                  <a:pt x="7176667" y="463372"/>
                  <a:pt x="7180477" y="455142"/>
                </a:cubicBezTo>
                <a:lnTo>
                  <a:pt x="7222082" y="455142"/>
                </a:lnTo>
                <a:cubicBezTo>
                  <a:pt x="7219948" y="463524"/>
                  <a:pt x="7216100" y="471068"/>
                  <a:pt x="7210538" y="477774"/>
                </a:cubicBezTo>
                <a:cubicBezTo>
                  <a:pt x="7204975" y="484479"/>
                  <a:pt x="7198003" y="489737"/>
                  <a:pt x="7189621" y="493547"/>
                </a:cubicBezTo>
                <a:cubicBezTo>
                  <a:pt x="7181239" y="497357"/>
                  <a:pt x="7171866" y="499262"/>
                  <a:pt x="7161503" y="499262"/>
                </a:cubicBezTo>
                <a:cubicBezTo>
                  <a:pt x="7149007" y="499262"/>
                  <a:pt x="7137881" y="496595"/>
                  <a:pt x="7128128" y="491261"/>
                </a:cubicBezTo>
                <a:cubicBezTo>
                  <a:pt x="7118374" y="485927"/>
                  <a:pt x="7110754" y="478307"/>
                  <a:pt x="7105267" y="468401"/>
                </a:cubicBezTo>
                <a:cubicBezTo>
                  <a:pt x="7099781" y="458495"/>
                  <a:pt x="7097038" y="446913"/>
                  <a:pt x="7097038" y="433654"/>
                </a:cubicBezTo>
                <a:cubicBezTo>
                  <a:pt x="7097038" y="420395"/>
                  <a:pt x="7099743" y="408813"/>
                  <a:pt x="7105153" y="398907"/>
                </a:cubicBezTo>
                <a:cubicBezTo>
                  <a:pt x="7110564" y="389001"/>
                  <a:pt x="7118146" y="381381"/>
                  <a:pt x="7127899" y="376047"/>
                </a:cubicBezTo>
                <a:cubicBezTo>
                  <a:pt x="7137653" y="370713"/>
                  <a:pt x="7148854" y="368046"/>
                  <a:pt x="7161503" y="368046"/>
                </a:cubicBezTo>
                <a:close/>
                <a:moveTo>
                  <a:pt x="6885278" y="368046"/>
                </a:moveTo>
                <a:cubicBezTo>
                  <a:pt x="6897623" y="368046"/>
                  <a:pt x="6908596" y="370636"/>
                  <a:pt x="6918197" y="375818"/>
                </a:cubicBezTo>
                <a:cubicBezTo>
                  <a:pt x="6927798" y="381000"/>
                  <a:pt x="6935303" y="388391"/>
                  <a:pt x="6940713" y="397992"/>
                </a:cubicBezTo>
                <a:cubicBezTo>
                  <a:pt x="6946124" y="407593"/>
                  <a:pt x="6948829" y="418795"/>
                  <a:pt x="6948829" y="431596"/>
                </a:cubicBezTo>
                <a:cubicBezTo>
                  <a:pt x="6948829" y="435254"/>
                  <a:pt x="6948600" y="439064"/>
                  <a:pt x="6948143" y="443026"/>
                </a:cubicBezTo>
                <a:lnTo>
                  <a:pt x="6859675" y="443026"/>
                </a:lnTo>
                <a:cubicBezTo>
                  <a:pt x="6860285" y="450951"/>
                  <a:pt x="6862837" y="457009"/>
                  <a:pt x="6867333" y="461200"/>
                </a:cubicBezTo>
                <a:cubicBezTo>
                  <a:pt x="6871829" y="465391"/>
                  <a:pt x="6877353" y="467487"/>
                  <a:pt x="6883906" y="467487"/>
                </a:cubicBezTo>
                <a:cubicBezTo>
                  <a:pt x="6893661" y="467487"/>
                  <a:pt x="6900442" y="463372"/>
                  <a:pt x="6904252" y="455142"/>
                </a:cubicBezTo>
                <a:lnTo>
                  <a:pt x="6945857" y="455142"/>
                </a:lnTo>
                <a:cubicBezTo>
                  <a:pt x="6943724" y="463524"/>
                  <a:pt x="6939876" y="471068"/>
                  <a:pt x="6934313" y="477774"/>
                </a:cubicBezTo>
                <a:cubicBezTo>
                  <a:pt x="6928750" y="484479"/>
                  <a:pt x="6921778" y="489737"/>
                  <a:pt x="6913396" y="493547"/>
                </a:cubicBezTo>
                <a:cubicBezTo>
                  <a:pt x="6905014" y="497357"/>
                  <a:pt x="6895641" y="499262"/>
                  <a:pt x="6885278" y="499262"/>
                </a:cubicBezTo>
                <a:cubicBezTo>
                  <a:pt x="6872782" y="499262"/>
                  <a:pt x="6861656" y="496595"/>
                  <a:pt x="6851903" y="491261"/>
                </a:cubicBezTo>
                <a:cubicBezTo>
                  <a:pt x="6842149" y="485927"/>
                  <a:pt x="6834529" y="478307"/>
                  <a:pt x="6829042" y="468401"/>
                </a:cubicBezTo>
                <a:cubicBezTo>
                  <a:pt x="6823556" y="458495"/>
                  <a:pt x="6820813" y="446913"/>
                  <a:pt x="6820813" y="433654"/>
                </a:cubicBezTo>
                <a:cubicBezTo>
                  <a:pt x="6820813" y="420395"/>
                  <a:pt x="6823518" y="408813"/>
                  <a:pt x="6828928" y="398907"/>
                </a:cubicBezTo>
                <a:cubicBezTo>
                  <a:pt x="6834339" y="389001"/>
                  <a:pt x="6841921" y="381381"/>
                  <a:pt x="6851674" y="376047"/>
                </a:cubicBezTo>
                <a:cubicBezTo>
                  <a:pt x="6861428" y="370713"/>
                  <a:pt x="6872629" y="368046"/>
                  <a:pt x="6885278" y="368046"/>
                </a:cubicBezTo>
                <a:close/>
                <a:moveTo>
                  <a:pt x="6334809" y="368046"/>
                </a:moveTo>
                <a:cubicBezTo>
                  <a:pt x="6350812" y="368046"/>
                  <a:pt x="6363423" y="372008"/>
                  <a:pt x="6372643" y="379933"/>
                </a:cubicBezTo>
                <a:cubicBezTo>
                  <a:pt x="6381863" y="387858"/>
                  <a:pt x="6387159" y="398373"/>
                  <a:pt x="6388530" y="411480"/>
                </a:cubicBezTo>
                <a:lnTo>
                  <a:pt x="6352412" y="411480"/>
                </a:lnTo>
                <a:cubicBezTo>
                  <a:pt x="6351802" y="407060"/>
                  <a:pt x="6349859" y="403555"/>
                  <a:pt x="6346582" y="400964"/>
                </a:cubicBezTo>
                <a:cubicBezTo>
                  <a:pt x="6343306" y="398373"/>
                  <a:pt x="6339000" y="397078"/>
                  <a:pt x="6333666" y="397078"/>
                </a:cubicBezTo>
                <a:cubicBezTo>
                  <a:pt x="6329094" y="397078"/>
                  <a:pt x="6325589" y="397954"/>
                  <a:pt x="6323151" y="399707"/>
                </a:cubicBezTo>
                <a:cubicBezTo>
                  <a:pt x="6320712" y="401459"/>
                  <a:pt x="6319493" y="403860"/>
                  <a:pt x="6319493" y="406908"/>
                </a:cubicBezTo>
                <a:cubicBezTo>
                  <a:pt x="6319493" y="410565"/>
                  <a:pt x="6321436" y="413308"/>
                  <a:pt x="6325323" y="415137"/>
                </a:cubicBezTo>
                <a:cubicBezTo>
                  <a:pt x="6329209" y="416966"/>
                  <a:pt x="6335267" y="418795"/>
                  <a:pt x="6343496" y="420624"/>
                </a:cubicBezTo>
                <a:cubicBezTo>
                  <a:pt x="6352945" y="423062"/>
                  <a:pt x="6360641" y="425462"/>
                  <a:pt x="6366585" y="427825"/>
                </a:cubicBezTo>
                <a:cubicBezTo>
                  <a:pt x="6372528" y="430187"/>
                  <a:pt x="6377748" y="433997"/>
                  <a:pt x="6382244" y="439255"/>
                </a:cubicBezTo>
                <a:cubicBezTo>
                  <a:pt x="6386740" y="444512"/>
                  <a:pt x="6389064" y="451561"/>
                  <a:pt x="6389216" y="460400"/>
                </a:cubicBezTo>
                <a:cubicBezTo>
                  <a:pt x="6389216" y="467868"/>
                  <a:pt x="6387121" y="474535"/>
                  <a:pt x="6382930" y="480403"/>
                </a:cubicBezTo>
                <a:cubicBezTo>
                  <a:pt x="6378738" y="486270"/>
                  <a:pt x="6372719" y="490880"/>
                  <a:pt x="6364870" y="494233"/>
                </a:cubicBezTo>
                <a:cubicBezTo>
                  <a:pt x="6357022" y="497586"/>
                  <a:pt x="6347916" y="499262"/>
                  <a:pt x="6337553" y="499262"/>
                </a:cubicBezTo>
                <a:cubicBezTo>
                  <a:pt x="6326427" y="499262"/>
                  <a:pt x="6316521" y="497357"/>
                  <a:pt x="6307835" y="493547"/>
                </a:cubicBezTo>
                <a:cubicBezTo>
                  <a:pt x="6299148" y="489737"/>
                  <a:pt x="6292290" y="484517"/>
                  <a:pt x="6287260" y="477888"/>
                </a:cubicBezTo>
                <a:cubicBezTo>
                  <a:pt x="6282232" y="471259"/>
                  <a:pt x="6279412" y="463829"/>
                  <a:pt x="6278803" y="455599"/>
                </a:cubicBezTo>
                <a:lnTo>
                  <a:pt x="6317436" y="455599"/>
                </a:lnTo>
                <a:cubicBezTo>
                  <a:pt x="6317893" y="460019"/>
                  <a:pt x="6319950" y="463600"/>
                  <a:pt x="6323608" y="466344"/>
                </a:cubicBezTo>
                <a:cubicBezTo>
                  <a:pt x="6327265" y="469087"/>
                  <a:pt x="6331761" y="470458"/>
                  <a:pt x="6337096" y="470458"/>
                </a:cubicBezTo>
                <a:cubicBezTo>
                  <a:pt x="6341972" y="470458"/>
                  <a:pt x="6345744" y="469506"/>
                  <a:pt x="6348411" y="467601"/>
                </a:cubicBezTo>
                <a:cubicBezTo>
                  <a:pt x="6351078" y="465696"/>
                  <a:pt x="6352412" y="463219"/>
                  <a:pt x="6352412" y="460171"/>
                </a:cubicBezTo>
                <a:cubicBezTo>
                  <a:pt x="6352412" y="456514"/>
                  <a:pt x="6350506" y="453809"/>
                  <a:pt x="6346697" y="452056"/>
                </a:cubicBezTo>
                <a:cubicBezTo>
                  <a:pt x="6342887" y="450304"/>
                  <a:pt x="6336714" y="448360"/>
                  <a:pt x="6328180" y="446227"/>
                </a:cubicBezTo>
                <a:cubicBezTo>
                  <a:pt x="6319036" y="444093"/>
                  <a:pt x="6311416" y="441845"/>
                  <a:pt x="6305320" y="439483"/>
                </a:cubicBezTo>
                <a:cubicBezTo>
                  <a:pt x="6299224" y="437121"/>
                  <a:pt x="6293966" y="433387"/>
                  <a:pt x="6289547" y="428282"/>
                </a:cubicBezTo>
                <a:cubicBezTo>
                  <a:pt x="6285127" y="423176"/>
                  <a:pt x="6282917" y="416280"/>
                  <a:pt x="6282917" y="407593"/>
                </a:cubicBezTo>
                <a:cubicBezTo>
                  <a:pt x="6282917" y="400278"/>
                  <a:pt x="6284937" y="393611"/>
                  <a:pt x="6288975" y="387591"/>
                </a:cubicBezTo>
                <a:cubicBezTo>
                  <a:pt x="6293013" y="381571"/>
                  <a:pt x="6298957" y="376809"/>
                  <a:pt x="6306806" y="373303"/>
                </a:cubicBezTo>
                <a:cubicBezTo>
                  <a:pt x="6314655" y="369798"/>
                  <a:pt x="6323989" y="368046"/>
                  <a:pt x="6334809" y="368046"/>
                </a:cubicBezTo>
                <a:close/>
                <a:moveTo>
                  <a:pt x="6181724" y="368046"/>
                </a:moveTo>
                <a:cubicBezTo>
                  <a:pt x="6190715" y="368046"/>
                  <a:pt x="6198602" y="369874"/>
                  <a:pt x="6205384" y="373532"/>
                </a:cubicBezTo>
                <a:cubicBezTo>
                  <a:pt x="6212166" y="377190"/>
                  <a:pt x="6217385" y="381990"/>
                  <a:pt x="6221043" y="387934"/>
                </a:cubicBezTo>
                <a:lnTo>
                  <a:pt x="6221043" y="369874"/>
                </a:lnTo>
                <a:lnTo>
                  <a:pt x="6260134" y="369874"/>
                </a:lnTo>
                <a:lnTo>
                  <a:pt x="6260134" y="497433"/>
                </a:lnTo>
                <a:lnTo>
                  <a:pt x="6221043" y="497433"/>
                </a:lnTo>
                <a:lnTo>
                  <a:pt x="6221043" y="479374"/>
                </a:lnTo>
                <a:cubicBezTo>
                  <a:pt x="6217233" y="485317"/>
                  <a:pt x="6211937" y="490118"/>
                  <a:pt x="6205155" y="493776"/>
                </a:cubicBezTo>
                <a:cubicBezTo>
                  <a:pt x="6198373" y="497433"/>
                  <a:pt x="6190487" y="499262"/>
                  <a:pt x="6181495" y="499262"/>
                </a:cubicBezTo>
                <a:cubicBezTo>
                  <a:pt x="6171132" y="499262"/>
                  <a:pt x="6161683" y="496557"/>
                  <a:pt x="6153149" y="491147"/>
                </a:cubicBezTo>
                <a:cubicBezTo>
                  <a:pt x="6144614" y="485737"/>
                  <a:pt x="6137871" y="478040"/>
                  <a:pt x="6132917" y="468058"/>
                </a:cubicBezTo>
                <a:cubicBezTo>
                  <a:pt x="6127964" y="458076"/>
                  <a:pt x="6125488" y="446532"/>
                  <a:pt x="6125488" y="433425"/>
                </a:cubicBezTo>
                <a:cubicBezTo>
                  <a:pt x="6125488" y="420319"/>
                  <a:pt x="6127964" y="408813"/>
                  <a:pt x="6132917" y="398907"/>
                </a:cubicBezTo>
                <a:cubicBezTo>
                  <a:pt x="6137871" y="389001"/>
                  <a:pt x="6144614" y="381381"/>
                  <a:pt x="6153149" y="376047"/>
                </a:cubicBezTo>
                <a:cubicBezTo>
                  <a:pt x="6161683" y="370713"/>
                  <a:pt x="6171208" y="368046"/>
                  <a:pt x="6181724" y="368046"/>
                </a:cubicBezTo>
                <a:close/>
                <a:moveTo>
                  <a:pt x="5992595" y="368046"/>
                </a:moveTo>
                <a:cubicBezTo>
                  <a:pt x="6003111" y="368046"/>
                  <a:pt x="6012636" y="370713"/>
                  <a:pt x="6021170" y="376047"/>
                </a:cubicBezTo>
                <a:cubicBezTo>
                  <a:pt x="6029705" y="381381"/>
                  <a:pt x="6036448" y="389001"/>
                  <a:pt x="6041402" y="398907"/>
                </a:cubicBezTo>
                <a:cubicBezTo>
                  <a:pt x="6046354" y="408813"/>
                  <a:pt x="6048831" y="420319"/>
                  <a:pt x="6048831" y="433425"/>
                </a:cubicBezTo>
                <a:cubicBezTo>
                  <a:pt x="6048831" y="446532"/>
                  <a:pt x="6046354" y="458076"/>
                  <a:pt x="6041402" y="468058"/>
                </a:cubicBezTo>
                <a:cubicBezTo>
                  <a:pt x="6036448" y="478040"/>
                  <a:pt x="6029705" y="485737"/>
                  <a:pt x="6021170" y="491147"/>
                </a:cubicBezTo>
                <a:cubicBezTo>
                  <a:pt x="6012636" y="496557"/>
                  <a:pt x="6003111" y="499262"/>
                  <a:pt x="5992595" y="499262"/>
                </a:cubicBezTo>
                <a:cubicBezTo>
                  <a:pt x="5983756" y="499262"/>
                  <a:pt x="5975946" y="497433"/>
                  <a:pt x="5969164" y="493776"/>
                </a:cubicBezTo>
                <a:cubicBezTo>
                  <a:pt x="5962382" y="490118"/>
                  <a:pt x="5957086" y="485394"/>
                  <a:pt x="5953276" y="479602"/>
                </a:cubicBezTo>
                <a:lnTo>
                  <a:pt x="5953276" y="558241"/>
                </a:lnTo>
                <a:lnTo>
                  <a:pt x="5914185" y="558241"/>
                </a:lnTo>
                <a:lnTo>
                  <a:pt x="5914185" y="369874"/>
                </a:lnTo>
                <a:lnTo>
                  <a:pt x="5953276" y="369874"/>
                </a:lnTo>
                <a:lnTo>
                  <a:pt x="5953276" y="387934"/>
                </a:lnTo>
                <a:cubicBezTo>
                  <a:pt x="5957086" y="381990"/>
                  <a:pt x="5962344" y="377190"/>
                  <a:pt x="5969050" y="373532"/>
                </a:cubicBezTo>
                <a:cubicBezTo>
                  <a:pt x="5975755" y="369874"/>
                  <a:pt x="5983604" y="368046"/>
                  <a:pt x="5992595" y="368046"/>
                </a:cubicBezTo>
                <a:close/>
                <a:moveTo>
                  <a:pt x="5839509" y="368046"/>
                </a:moveTo>
                <a:cubicBezTo>
                  <a:pt x="5855512" y="368046"/>
                  <a:pt x="5868123" y="372008"/>
                  <a:pt x="5877343" y="379933"/>
                </a:cubicBezTo>
                <a:cubicBezTo>
                  <a:pt x="5886563" y="387858"/>
                  <a:pt x="5891859" y="398373"/>
                  <a:pt x="5893230" y="411480"/>
                </a:cubicBezTo>
                <a:lnTo>
                  <a:pt x="5857112" y="411480"/>
                </a:lnTo>
                <a:cubicBezTo>
                  <a:pt x="5856502" y="407060"/>
                  <a:pt x="5854559" y="403555"/>
                  <a:pt x="5851282" y="400964"/>
                </a:cubicBezTo>
                <a:cubicBezTo>
                  <a:pt x="5848006" y="398373"/>
                  <a:pt x="5843700" y="397078"/>
                  <a:pt x="5838366" y="397078"/>
                </a:cubicBezTo>
                <a:cubicBezTo>
                  <a:pt x="5833794" y="397078"/>
                  <a:pt x="5830289" y="397954"/>
                  <a:pt x="5827851" y="399707"/>
                </a:cubicBezTo>
                <a:cubicBezTo>
                  <a:pt x="5825412" y="401459"/>
                  <a:pt x="5824193" y="403860"/>
                  <a:pt x="5824193" y="406908"/>
                </a:cubicBezTo>
                <a:cubicBezTo>
                  <a:pt x="5824193" y="410565"/>
                  <a:pt x="5826136" y="413308"/>
                  <a:pt x="5830023" y="415137"/>
                </a:cubicBezTo>
                <a:cubicBezTo>
                  <a:pt x="5833909" y="416966"/>
                  <a:pt x="5839967" y="418795"/>
                  <a:pt x="5848196" y="420624"/>
                </a:cubicBezTo>
                <a:cubicBezTo>
                  <a:pt x="5857645" y="423062"/>
                  <a:pt x="5865341" y="425462"/>
                  <a:pt x="5871285" y="427825"/>
                </a:cubicBezTo>
                <a:cubicBezTo>
                  <a:pt x="5877228" y="430187"/>
                  <a:pt x="5882448" y="433997"/>
                  <a:pt x="5886944" y="439255"/>
                </a:cubicBezTo>
                <a:cubicBezTo>
                  <a:pt x="5891440" y="444512"/>
                  <a:pt x="5893764" y="451561"/>
                  <a:pt x="5893916" y="460400"/>
                </a:cubicBezTo>
                <a:cubicBezTo>
                  <a:pt x="5893916" y="467868"/>
                  <a:pt x="5891821" y="474535"/>
                  <a:pt x="5887630" y="480403"/>
                </a:cubicBezTo>
                <a:cubicBezTo>
                  <a:pt x="5883438" y="486270"/>
                  <a:pt x="5877419" y="490880"/>
                  <a:pt x="5869570" y="494233"/>
                </a:cubicBezTo>
                <a:cubicBezTo>
                  <a:pt x="5861722" y="497586"/>
                  <a:pt x="5852616" y="499262"/>
                  <a:pt x="5842253" y="499262"/>
                </a:cubicBezTo>
                <a:cubicBezTo>
                  <a:pt x="5831128" y="499262"/>
                  <a:pt x="5821221" y="497357"/>
                  <a:pt x="5812535" y="493547"/>
                </a:cubicBezTo>
                <a:cubicBezTo>
                  <a:pt x="5803848" y="489737"/>
                  <a:pt x="5796990" y="484517"/>
                  <a:pt x="5791960" y="477888"/>
                </a:cubicBezTo>
                <a:cubicBezTo>
                  <a:pt x="5786932" y="471259"/>
                  <a:pt x="5784112" y="463829"/>
                  <a:pt x="5783503" y="455599"/>
                </a:cubicBezTo>
                <a:lnTo>
                  <a:pt x="5822136" y="455599"/>
                </a:lnTo>
                <a:cubicBezTo>
                  <a:pt x="5822593" y="460019"/>
                  <a:pt x="5824650" y="463600"/>
                  <a:pt x="5828308" y="466344"/>
                </a:cubicBezTo>
                <a:cubicBezTo>
                  <a:pt x="5831965" y="469087"/>
                  <a:pt x="5836462" y="470458"/>
                  <a:pt x="5841796" y="470458"/>
                </a:cubicBezTo>
                <a:cubicBezTo>
                  <a:pt x="5846672" y="470458"/>
                  <a:pt x="5850444" y="469506"/>
                  <a:pt x="5853111" y="467601"/>
                </a:cubicBezTo>
                <a:cubicBezTo>
                  <a:pt x="5855778" y="465696"/>
                  <a:pt x="5857112" y="463219"/>
                  <a:pt x="5857112" y="460171"/>
                </a:cubicBezTo>
                <a:cubicBezTo>
                  <a:pt x="5857112" y="456514"/>
                  <a:pt x="5855206" y="453809"/>
                  <a:pt x="5851397" y="452056"/>
                </a:cubicBezTo>
                <a:cubicBezTo>
                  <a:pt x="5847587" y="450304"/>
                  <a:pt x="5841414" y="448360"/>
                  <a:pt x="5832880" y="446227"/>
                </a:cubicBezTo>
                <a:cubicBezTo>
                  <a:pt x="5823736" y="444093"/>
                  <a:pt x="5816116" y="441845"/>
                  <a:pt x="5810020" y="439483"/>
                </a:cubicBezTo>
                <a:cubicBezTo>
                  <a:pt x="5803924" y="437121"/>
                  <a:pt x="5798666" y="433387"/>
                  <a:pt x="5794247" y="428282"/>
                </a:cubicBezTo>
                <a:cubicBezTo>
                  <a:pt x="5789827" y="423176"/>
                  <a:pt x="5787617" y="416280"/>
                  <a:pt x="5787617" y="407593"/>
                </a:cubicBezTo>
                <a:cubicBezTo>
                  <a:pt x="5787617" y="400278"/>
                  <a:pt x="5789637" y="393611"/>
                  <a:pt x="5793675" y="387591"/>
                </a:cubicBezTo>
                <a:cubicBezTo>
                  <a:pt x="5797713" y="381571"/>
                  <a:pt x="5803657" y="376809"/>
                  <a:pt x="5811506" y="373303"/>
                </a:cubicBezTo>
                <a:cubicBezTo>
                  <a:pt x="5819355" y="369798"/>
                  <a:pt x="5828689" y="368046"/>
                  <a:pt x="5839509" y="368046"/>
                </a:cubicBezTo>
                <a:close/>
                <a:moveTo>
                  <a:pt x="2454173" y="340156"/>
                </a:moveTo>
                <a:lnTo>
                  <a:pt x="2480463" y="340156"/>
                </a:lnTo>
                <a:lnTo>
                  <a:pt x="2480463" y="371475"/>
                </a:lnTo>
                <a:lnTo>
                  <a:pt x="2511095" y="371475"/>
                </a:lnTo>
                <a:lnTo>
                  <a:pt x="2511095" y="392734"/>
                </a:lnTo>
                <a:lnTo>
                  <a:pt x="2480463" y="392734"/>
                </a:lnTo>
                <a:lnTo>
                  <a:pt x="2480463" y="462457"/>
                </a:lnTo>
                <a:cubicBezTo>
                  <a:pt x="2480463" y="467182"/>
                  <a:pt x="2481568" y="470573"/>
                  <a:pt x="2483777" y="472630"/>
                </a:cubicBezTo>
                <a:cubicBezTo>
                  <a:pt x="2485987" y="474688"/>
                  <a:pt x="2489759" y="475716"/>
                  <a:pt x="2495093" y="475716"/>
                </a:cubicBezTo>
                <a:lnTo>
                  <a:pt x="2511095" y="475716"/>
                </a:lnTo>
                <a:lnTo>
                  <a:pt x="2511095" y="497433"/>
                </a:lnTo>
                <a:lnTo>
                  <a:pt x="2490521" y="497433"/>
                </a:lnTo>
                <a:cubicBezTo>
                  <a:pt x="2478786" y="497433"/>
                  <a:pt x="2469794" y="494690"/>
                  <a:pt x="2463546" y="489204"/>
                </a:cubicBezTo>
                <a:cubicBezTo>
                  <a:pt x="2457298" y="483717"/>
                  <a:pt x="2454173" y="474802"/>
                  <a:pt x="2454173" y="462457"/>
                </a:cubicBezTo>
                <a:lnTo>
                  <a:pt x="2454173" y="392734"/>
                </a:lnTo>
                <a:lnTo>
                  <a:pt x="2439315" y="392734"/>
                </a:lnTo>
                <a:lnTo>
                  <a:pt x="2439315" y="371475"/>
                </a:lnTo>
                <a:lnTo>
                  <a:pt x="2454173" y="371475"/>
                </a:lnTo>
                <a:close/>
                <a:moveTo>
                  <a:pt x="7847760" y="336956"/>
                </a:moveTo>
                <a:lnTo>
                  <a:pt x="7911082" y="336956"/>
                </a:lnTo>
                <a:cubicBezTo>
                  <a:pt x="7923884" y="336956"/>
                  <a:pt x="7934704" y="339166"/>
                  <a:pt x="7943544" y="343585"/>
                </a:cubicBezTo>
                <a:cubicBezTo>
                  <a:pt x="7952383" y="348005"/>
                  <a:pt x="7959012" y="354101"/>
                  <a:pt x="7963432" y="361873"/>
                </a:cubicBezTo>
                <a:cubicBezTo>
                  <a:pt x="7967851" y="369646"/>
                  <a:pt x="7970062" y="378561"/>
                  <a:pt x="7970062" y="388620"/>
                </a:cubicBezTo>
                <a:cubicBezTo>
                  <a:pt x="7970062" y="397916"/>
                  <a:pt x="7967928" y="406412"/>
                  <a:pt x="7963660" y="414109"/>
                </a:cubicBezTo>
                <a:cubicBezTo>
                  <a:pt x="7959393" y="421805"/>
                  <a:pt x="7952840" y="428015"/>
                  <a:pt x="7944001" y="432739"/>
                </a:cubicBezTo>
                <a:cubicBezTo>
                  <a:pt x="7935162" y="437464"/>
                  <a:pt x="7924188" y="439826"/>
                  <a:pt x="7911082" y="439826"/>
                </a:cubicBezTo>
                <a:lnTo>
                  <a:pt x="7886851" y="439826"/>
                </a:lnTo>
                <a:lnTo>
                  <a:pt x="7886851" y="497433"/>
                </a:lnTo>
                <a:lnTo>
                  <a:pt x="7847760" y="497433"/>
                </a:lnTo>
                <a:close/>
                <a:moveTo>
                  <a:pt x="6685710" y="336956"/>
                </a:moveTo>
                <a:lnTo>
                  <a:pt x="6749033" y="336956"/>
                </a:lnTo>
                <a:cubicBezTo>
                  <a:pt x="6761834" y="336956"/>
                  <a:pt x="6772655" y="339166"/>
                  <a:pt x="6781494" y="343585"/>
                </a:cubicBezTo>
                <a:cubicBezTo>
                  <a:pt x="6790333" y="348005"/>
                  <a:pt x="6796962" y="354101"/>
                  <a:pt x="6801382" y="361873"/>
                </a:cubicBezTo>
                <a:cubicBezTo>
                  <a:pt x="6805801" y="369646"/>
                  <a:pt x="6808012" y="378561"/>
                  <a:pt x="6808012" y="388620"/>
                </a:cubicBezTo>
                <a:cubicBezTo>
                  <a:pt x="6808012" y="397916"/>
                  <a:pt x="6805878" y="406412"/>
                  <a:pt x="6801611" y="414109"/>
                </a:cubicBezTo>
                <a:cubicBezTo>
                  <a:pt x="6797343" y="421805"/>
                  <a:pt x="6790790" y="428015"/>
                  <a:pt x="6781951" y="432739"/>
                </a:cubicBezTo>
                <a:cubicBezTo>
                  <a:pt x="6773112" y="437464"/>
                  <a:pt x="6762139" y="439826"/>
                  <a:pt x="6749033" y="439826"/>
                </a:cubicBezTo>
                <a:lnTo>
                  <a:pt x="6724801" y="439826"/>
                </a:lnTo>
                <a:lnTo>
                  <a:pt x="6724801" y="497433"/>
                </a:lnTo>
                <a:lnTo>
                  <a:pt x="6685710" y="497433"/>
                </a:lnTo>
                <a:close/>
                <a:moveTo>
                  <a:pt x="5475349" y="336956"/>
                </a:moveTo>
                <a:lnTo>
                  <a:pt x="5514440" y="336956"/>
                </a:lnTo>
                <a:lnTo>
                  <a:pt x="5514440" y="432968"/>
                </a:lnTo>
                <a:cubicBezTo>
                  <a:pt x="5514440" y="442569"/>
                  <a:pt x="5516803" y="449961"/>
                  <a:pt x="5521527" y="455142"/>
                </a:cubicBezTo>
                <a:cubicBezTo>
                  <a:pt x="5526251" y="460324"/>
                  <a:pt x="5533185" y="462915"/>
                  <a:pt x="5542330" y="462915"/>
                </a:cubicBezTo>
                <a:cubicBezTo>
                  <a:pt x="5551473" y="462915"/>
                  <a:pt x="5558484" y="460324"/>
                  <a:pt x="5563361" y="455142"/>
                </a:cubicBezTo>
                <a:cubicBezTo>
                  <a:pt x="5568237" y="449961"/>
                  <a:pt x="5570676" y="442569"/>
                  <a:pt x="5570676" y="432968"/>
                </a:cubicBezTo>
                <a:lnTo>
                  <a:pt x="5570676" y="336956"/>
                </a:lnTo>
                <a:lnTo>
                  <a:pt x="5609766" y="336956"/>
                </a:lnTo>
                <a:lnTo>
                  <a:pt x="5609766" y="432739"/>
                </a:lnTo>
                <a:cubicBezTo>
                  <a:pt x="5609766" y="447065"/>
                  <a:pt x="5606719" y="459181"/>
                  <a:pt x="5600623" y="469087"/>
                </a:cubicBezTo>
                <a:cubicBezTo>
                  <a:pt x="5594526" y="478993"/>
                  <a:pt x="5586335" y="486460"/>
                  <a:pt x="5576048" y="491490"/>
                </a:cubicBezTo>
                <a:cubicBezTo>
                  <a:pt x="5565761" y="496519"/>
                  <a:pt x="5554293" y="499033"/>
                  <a:pt x="5541644" y="499033"/>
                </a:cubicBezTo>
                <a:cubicBezTo>
                  <a:pt x="5528994" y="499033"/>
                  <a:pt x="5517679" y="496557"/>
                  <a:pt x="5507696" y="491604"/>
                </a:cubicBezTo>
                <a:cubicBezTo>
                  <a:pt x="5497714" y="486651"/>
                  <a:pt x="5489828" y="479183"/>
                  <a:pt x="5484037" y="469201"/>
                </a:cubicBezTo>
                <a:cubicBezTo>
                  <a:pt x="5478245" y="459219"/>
                  <a:pt x="5475349" y="447065"/>
                  <a:pt x="5475349" y="432739"/>
                </a:cubicBezTo>
                <a:close/>
                <a:moveTo>
                  <a:pt x="8343060" y="328269"/>
                </a:moveTo>
                <a:lnTo>
                  <a:pt x="8382151" y="328269"/>
                </a:lnTo>
                <a:lnTo>
                  <a:pt x="8382151" y="387934"/>
                </a:lnTo>
                <a:cubicBezTo>
                  <a:pt x="8385808" y="381990"/>
                  <a:pt x="8391066" y="377190"/>
                  <a:pt x="8397924" y="373532"/>
                </a:cubicBezTo>
                <a:cubicBezTo>
                  <a:pt x="8404782" y="369874"/>
                  <a:pt x="8412631" y="368046"/>
                  <a:pt x="8421470" y="368046"/>
                </a:cubicBezTo>
                <a:cubicBezTo>
                  <a:pt x="8431986" y="368046"/>
                  <a:pt x="8441511" y="370713"/>
                  <a:pt x="8450045" y="376047"/>
                </a:cubicBezTo>
                <a:cubicBezTo>
                  <a:pt x="8458579" y="381381"/>
                  <a:pt x="8465323" y="389001"/>
                  <a:pt x="8470276" y="398907"/>
                </a:cubicBezTo>
                <a:cubicBezTo>
                  <a:pt x="8475229" y="408813"/>
                  <a:pt x="8477705" y="420319"/>
                  <a:pt x="8477705" y="433425"/>
                </a:cubicBezTo>
                <a:cubicBezTo>
                  <a:pt x="8477705" y="446532"/>
                  <a:pt x="8475229" y="458076"/>
                  <a:pt x="8470276" y="468058"/>
                </a:cubicBezTo>
                <a:cubicBezTo>
                  <a:pt x="8465323" y="478040"/>
                  <a:pt x="8458579" y="485737"/>
                  <a:pt x="8450045" y="491147"/>
                </a:cubicBezTo>
                <a:cubicBezTo>
                  <a:pt x="8441511" y="496557"/>
                  <a:pt x="8431986" y="499262"/>
                  <a:pt x="8421470" y="499262"/>
                </a:cubicBezTo>
                <a:cubicBezTo>
                  <a:pt x="8412479" y="499262"/>
                  <a:pt x="8404630" y="497471"/>
                  <a:pt x="8397924" y="493890"/>
                </a:cubicBezTo>
                <a:cubicBezTo>
                  <a:pt x="8391218" y="490309"/>
                  <a:pt x="8385960" y="485546"/>
                  <a:pt x="8382151" y="479602"/>
                </a:cubicBezTo>
                <a:lnTo>
                  <a:pt x="8382151" y="497433"/>
                </a:lnTo>
                <a:lnTo>
                  <a:pt x="8343060" y="497433"/>
                </a:lnTo>
                <a:close/>
                <a:moveTo>
                  <a:pt x="7247685" y="328269"/>
                </a:moveTo>
                <a:lnTo>
                  <a:pt x="7286776" y="328269"/>
                </a:lnTo>
                <a:lnTo>
                  <a:pt x="7286776" y="497433"/>
                </a:lnTo>
                <a:lnTo>
                  <a:pt x="7247685" y="497433"/>
                </a:lnTo>
                <a:close/>
                <a:moveTo>
                  <a:pt x="6409485" y="328269"/>
                </a:moveTo>
                <a:lnTo>
                  <a:pt x="6448576" y="328269"/>
                </a:lnTo>
                <a:lnTo>
                  <a:pt x="6448576" y="387019"/>
                </a:lnTo>
                <a:cubicBezTo>
                  <a:pt x="6452539" y="381381"/>
                  <a:pt x="6457949" y="376885"/>
                  <a:pt x="6464806" y="373532"/>
                </a:cubicBezTo>
                <a:cubicBezTo>
                  <a:pt x="6471665" y="370179"/>
                  <a:pt x="6479361" y="368503"/>
                  <a:pt x="6487895" y="368503"/>
                </a:cubicBezTo>
                <a:cubicBezTo>
                  <a:pt x="6502526" y="368503"/>
                  <a:pt x="6514260" y="373342"/>
                  <a:pt x="6523099" y="383019"/>
                </a:cubicBezTo>
                <a:cubicBezTo>
                  <a:pt x="6531939" y="392696"/>
                  <a:pt x="6536359" y="405993"/>
                  <a:pt x="6536359" y="422910"/>
                </a:cubicBezTo>
                <a:lnTo>
                  <a:pt x="6536359" y="497433"/>
                </a:lnTo>
                <a:lnTo>
                  <a:pt x="6497496" y="497433"/>
                </a:lnTo>
                <a:lnTo>
                  <a:pt x="6497496" y="428167"/>
                </a:lnTo>
                <a:cubicBezTo>
                  <a:pt x="6497496" y="419633"/>
                  <a:pt x="6495287" y="413004"/>
                  <a:pt x="6490867" y="408279"/>
                </a:cubicBezTo>
                <a:cubicBezTo>
                  <a:pt x="6486448" y="403555"/>
                  <a:pt x="6480504" y="401193"/>
                  <a:pt x="6473036" y="401193"/>
                </a:cubicBezTo>
                <a:cubicBezTo>
                  <a:pt x="6465569" y="401193"/>
                  <a:pt x="6459625" y="403555"/>
                  <a:pt x="6455205" y="408279"/>
                </a:cubicBezTo>
                <a:cubicBezTo>
                  <a:pt x="6450786" y="413004"/>
                  <a:pt x="6448576" y="419633"/>
                  <a:pt x="6448576" y="428167"/>
                </a:cubicBezTo>
                <a:lnTo>
                  <a:pt x="6448576" y="497433"/>
                </a:lnTo>
                <a:lnTo>
                  <a:pt x="6409485" y="497433"/>
                </a:lnTo>
                <a:close/>
                <a:moveTo>
                  <a:pt x="6066585" y="328269"/>
                </a:moveTo>
                <a:lnTo>
                  <a:pt x="6105676" y="328269"/>
                </a:lnTo>
                <a:lnTo>
                  <a:pt x="6105676" y="497433"/>
                </a:lnTo>
                <a:lnTo>
                  <a:pt x="6066585" y="497433"/>
                </a:lnTo>
                <a:close/>
                <a:moveTo>
                  <a:pt x="2812009" y="328269"/>
                </a:moveTo>
                <a:lnTo>
                  <a:pt x="2838069" y="328269"/>
                </a:lnTo>
                <a:lnTo>
                  <a:pt x="2838069" y="426567"/>
                </a:lnTo>
                <a:lnTo>
                  <a:pt x="2883789" y="371475"/>
                </a:lnTo>
                <a:lnTo>
                  <a:pt x="2919907" y="371475"/>
                </a:lnTo>
                <a:lnTo>
                  <a:pt x="2861844" y="434568"/>
                </a:lnTo>
                <a:lnTo>
                  <a:pt x="2919907" y="497433"/>
                </a:lnTo>
                <a:lnTo>
                  <a:pt x="2884703" y="497433"/>
                </a:lnTo>
                <a:lnTo>
                  <a:pt x="2838069" y="443255"/>
                </a:lnTo>
                <a:lnTo>
                  <a:pt x="2838069" y="497433"/>
                </a:lnTo>
                <a:lnTo>
                  <a:pt x="2812009" y="497433"/>
                </a:lnTo>
                <a:close/>
                <a:moveTo>
                  <a:pt x="1839620" y="328269"/>
                </a:moveTo>
                <a:lnTo>
                  <a:pt x="1865909" y="328269"/>
                </a:lnTo>
                <a:lnTo>
                  <a:pt x="1865909" y="497433"/>
                </a:lnTo>
                <a:lnTo>
                  <a:pt x="1839620" y="497433"/>
                </a:lnTo>
                <a:lnTo>
                  <a:pt x="1839620" y="478459"/>
                </a:lnTo>
                <a:cubicBezTo>
                  <a:pt x="1835353" y="484555"/>
                  <a:pt x="1829448" y="489585"/>
                  <a:pt x="1821904" y="493547"/>
                </a:cubicBezTo>
                <a:cubicBezTo>
                  <a:pt x="1814360" y="497509"/>
                  <a:pt x="1805711" y="499491"/>
                  <a:pt x="1795957" y="499491"/>
                </a:cubicBezTo>
                <a:cubicBezTo>
                  <a:pt x="1784985" y="499491"/>
                  <a:pt x="1774964" y="496709"/>
                  <a:pt x="1765897" y="491147"/>
                </a:cubicBezTo>
                <a:cubicBezTo>
                  <a:pt x="1756829" y="485584"/>
                  <a:pt x="1749666" y="477812"/>
                  <a:pt x="1744408" y="467830"/>
                </a:cubicBezTo>
                <a:cubicBezTo>
                  <a:pt x="1739151" y="457847"/>
                  <a:pt x="1736521" y="446532"/>
                  <a:pt x="1736521" y="433882"/>
                </a:cubicBezTo>
                <a:cubicBezTo>
                  <a:pt x="1736521" y="421233"/>
                  <a:pt x="1739151" y="410032"/>
                  <a:pt x="1744408" y="400278"/>
                </a:cubicBezTo>
                <a:cubicBezTo>
                  <a:pt x="1749666" y="390525"/>
                  <a:pt x="1756829" y="382943"/>
                  <a:pt x="1765897" y="377533"/>
                </a:cubicBezTo>
                <a:cubicBezTo>
                  <a:pt x="1774964" y="372122"/>
                  <a:pt x="1785061" y="369417"/>
                  <a:pt x="1796186" y="369417"/>
                </a:cubicBezTo>
                <a:cubicBezTo>
                  <a:pt x="1804416" y="369417"/>
                  <a:pt x="1812531" y="371208"/>
                  <a:pt x="1820532" y="374789"/>
                </a:cubicBezTo>
                <a:cubicBezTo>
                  <a:pt x="1828533" y="378371"/>
                  <a:pt x="1834896" y="383133"/>
                  <a:pt x="1839620" y="389077"/>
                </a:cubicBezTo>
                <a:close/>
                <a:moveTo>
                  <a:pt x="3015766" y="321411"/>
                </a:moveTo>
                <a:cubicBezTo>
                  <a:pt x="3020338" y="321411"/>
                  <a:pt x="3024224" y="323011"/>
                  <a:pt x="3027425" y="326212"/>
                </a:cubicBezTo>
                <a:cubicBezTo>
                  <a:pt x="3030625" y="329412"/>
                  <a:pt x="3032225" y="333375"/>
                  <a:pt x="3032225" y="338099"/>
                </a:cubicBezTo>
                <a:cubicBezTo>
                  <a:pt x="3032225" y="342823"/>
                  <a:pt x="3030625" y="346786"/>
                  <a:pt x="3027425" y="349986"/>
                </a:cubicBezTo>
                <a:cubicBezTo>
                  <a:pt x="3024224" y="353187"/>
                  <a:pt x="3020338" y="354787"/>
                  <a:pt x="3015766" y="354787"/>
                </a:cubicBezTo>
                <a:cubicBezTo>
                  <a:pt x="3011042" y="354787"/>
                  <a:pt x="3007079" y="353187"/>
                  <a:pt x="3003879" y="349986"/>
                </a:cubicBezTo>
                <a:cubicBezTo>
                  <a:pt x="3000678" y="346786"/>
                  <a:pt x="2999080" y="342823"/>
                  <a:pt x="2999080" y="338099"/>
                </a:cubicBezTo>
                <a:cubicBezTo>
                  <a:pt x="2999080" y="333375"/>
                  <a:pt x="3000678" y="329412"/>
                  <a:pt x="3003879" y="326212"/>
                </a:cubicBezTo>
                <a:cubicBezTo>
                  <a:pt x="3007079" y="323011"/>
                  <a:pt x="3011042" y="321411"/>
                  <a:pt x="3015766" y="321411"/>
                </a:cubicBezTo>
                <a:close/>
                <a:moveTo>
                  <a:pt x="2005736" y="320954"/>
                </a:moveTo>
                <a:lnTo>
                  <a:pt x="2005736" y="342671"/>
                </a:lnTo>
                <a:cubicBezTo>
                  <a:pt x="1997812" y="342671"/>
                  <a:pt x="1992249" y="344157"/>
                  <a:pt x="1989048" y="347129"/>
                </a:cubicBezTo>
                <a:cubicBezTo>
                  <a:pt x="1985848" y="350101"/>
                  <a:pt x="1984248" y="355244"/>
                  <a:pt x="1984248" y="362559"/>
                </a:cubicBezTo>
                <a:lnTo>
                  <a:pt x="1984248" y="371475"/>
                </a:lnTo>
                <a:lnTo>
                  <a:pt x="2007565" y="371475"/>
                </a:lnTo>
                <a:lnTo>
                  <a:pt x="2007565" y="392734"/>
                </a:lnTo>
                <a:lnTo>
                  <a:pt x="1984248" y="392734"/>
                </a:lnTo>
                <a:lnTo>
                  <a:pt x="1984248" y="497433"/>
                </a:lnTo>
                <a:lnTo>
                  <a:pt x="1957959" y="497433"/>
                </a:lnTo>
                <a:lnTo>
                  <a:pt x="1957959" y="392734"/>
                </a:lnTo>
                <a:lnTo>
                  <a:pt x="1943100" y="392734"/>
                </a:lnTo>
                <a:lnTo>
                  <a:pt x="1943100" y="371475"/>
                </a:lnTo>
                <a:lnTo>
                  <a:pt x="1957959" y="371475"/>
                </a:lnTo>
                <a:lnTo>
                  <a:pt x="1957959" y="362559"/>
                </a:lnTo>
                <a:cubicBezTo>
                  <a:pt x="1957959" y="348081"/>
                  <a:pt x="1961807" y="337528"/>
                  <a:pt x="1969503" y="330898"/>
                </a:cubicBezTo>
                <a:cubicBezTo>
                  <a:pt x="1977199" y="324269"/>
                  <a:pt x="1989277" y="320954"/>
                  <a:pt x="2005736" y="320954"/>
                </a:cubicBezTo>
                <a:close/>
                <a:moveTo>
                  <a:pt x="8010295" y="314325"/>
                </a:moveTo>
                <a:cubicBezTo>
                  <a:pt x="8017000" y="314325"/>
                  <a:pt x="8022525" y="316344"/>
                  <a:pt x="8026868" y="320383"/>
                </a:cubicBezTo>
                <a:cubicBezTo>
                  <a:pt x="8031212" y="324421"/>
                  <a:pt x="8033383" y="329488"/>
                  <a:pt x="8033383" y="335584"/>
                </a:cubicBezTo>
                <a:cubicBezTo>
                  <a:pt x="8033383" y="341528"/>
                  <a:pt x="8031212" y="346519"/>
                  <a:pt x="8026868" y="350558"/>
                </a:cubicBezTo>
                <a:cubicBezTo>
                  <a:pt x="8022525" y="354596"/>
                  <a:pt x="8017000" y="356616"/>
                  <a:pt x="8010295" y="356616"/>
                </a:cubicBezTo>
                <a:cubicBezTo>
                  <a:pt x="8003436" y="356616"/>
                  <a:pt x="7997836" y="354596"/>
                  <a:pt x="7993492" y="350558"/>
                </a:cubicBezTo>
                <a:cubicBezTo>
                  <a:pt x="7989149" y="346519"/>
                  <a:pt x="7986978" y="341528"/>
                  <a:pt x="7986978" y="335584"/>
                </a:cubicBezTo>
                <a:cubicBezTo>
                  <a:pt x="7986978" y="329488"/>
                  <a:pt x="7989149" y="324421"/>
                  <a:pt x="7993492" y="320383"/>
                </a:cubicBezTo>
                <a:cubicBezTo>
                  <a:pt x="7997836" y="316344"/>
                  <a:pt x="8003436" y="314325"/>
                  <a:pt x="8010295" y="314325"/>
                </a:cubicBezTo>
                <a:close/>
                <a:moveTo>
                  <a:pt x="10068457" y="87553"/>
                </a:moveTo>
                <a:cubicBezTo>
                  <a:pt x="10060836" y="87553"/>
                  <a:pt x="10054512" y="90259"/>
                  <a:pt x="10049483" y="95669"/>
                </a:cubicBezTo>
                <a:cubicBezTo>
                  <a:pt x="10044453" y="101079"/>
                  <a:pt x="10041940" y="108966"/>
                  <a:pt x="10041940" y="119329"/>
                </a:cubicBezTo>
                <a:cubicBezTo>
                  <a:pt x="10041940" y="129540"/>
                  <a:pt x="10044416" y="137388"/>
                  <a:pt x="10049368" y="142875"/>
                </a:cubicBezTo>
                <a:cubicBezTo>
                  <a:pt x="10054321" y="148361"/>
                  <a:pt x="10060532" y="151104"/>
                  <a:pt x="10068000" y="151104"/>
                </a:cubicBezTo>
                <a:cubicBezTo>
                  <a:pt x="10075467" y="151104"/>
                  <a:pt x="10081830" y="148361"/>
                  <a:pt x="10087088" y="142875"/>
                </a:cubicBezTo>
                <a:cubicBezTo>
                  <a:pt x="10092346" y="137388"/>
                  <a:pt x="10094975" y="129540"/>
                  <a:pt x="10094975" y="119329"/>
                </a:cubicBezTo>
                <a:cubicBezTo>
                  <a:pt x="10094975" y="109118"/>
                  <a:pt x="10092421" y="101269"/>
                  <a:pt x="10087316" y="95783"/>
                </a:cubicBezTo>
                <a:cubicBezTo>
                  <a:pt x="10082210" y="90297"/>
                  <a:pt x="10075925" y="87553"/>
                  <a:pt x="10068457" y="87553"/>
                </a:cubicBezTo>
                <a:close/>
                <a:moveTo>
                  <a:pt x="9925582" y="87553"/>
                </a:moveTo>
                <a:cubicBezTo>
                  <a:pt x="9917961" y="87553"/>
                  <a:pt x="9911637" y="90259"/>
                  <a:pt x="9906608" y="95669"/>
                </a:cubicBezTo>
                <a:cubicBezTo>
                  <a:pt x="9901578" y="101079"/>
                  <a:pt x="9899065" y="108966"/>
                  <a:pt x="9899065" y="119329"/>
                </a:cubicBezTo>
                <a:cubicBezTo>
                  <a:pt x="9899065" y="129540"/>
                  <a:pt x="9901541" y="137388"/>
                  <a:pt x="9906493" y="142875"/>
                </a:cubicBezTo>
                <a:cubicBezTo>
                  <a:pt x="9911446" y="148361"/>
                  <a:pt x="9917657" y="151104"/>
                  <a:pt x="9925125" y="151104"/>
                </a:cubicBezTo>
                <a:cubicBezTo>
                  <a:pt x="9932592" y="151104"/>
                  <a:pt x="9938955" y="148361"/>
                  <a:pt x="9944213" y="142875"/>
                </a:cubicBezTo>
                <a:cubicBezTo>
                  <a:pt x="9949471" y="137388"/>
                  <a:pt x="9952100" y="129540"/>
                  <a:pt x="9952100" y="119329"/>
                </a:cubicBezTo>
                <a:cubicBezTo>
                  <a:pt x="9952100" y="109118"/>
                  <a:pt x="9949546" y="101269"/>
                  <a:pt x="9944441" y="95783"/>
                </a:cubicBezTo>
                <a:cubicBezTo>
                  <a:pt x="9939335" y="90297"/>
                  <a:pt x="9933050" y="87553"/>
                  <a:pt x="9925582" y="87553"/>
                </a:cubicBezTo>
                <a:close/>
                <a:moveTo>
                  <a:pt x="8982607" y="87553"/>
                </a:moveTo>
                <a:cubicBezTo>
                  <a:pt x="8974987" y="87553"/>
                  <a:pt x="8968662" y="90259"/>
                  <a:pt x="8963633" y="95669"/>
                </a:cubicBezTo>
                <a:cubicBezTo>
                  <a:pt x="8958604" y="101079"/>
                  <a:pt x="8956089" y="108966"/>
                  <a:pt x="8956089" y="119329"/>
                </a:cubicBezTo>
                <a:cubicBezTo>
                  <a:pt x="8956089" y="129540"/>
                  <a:pt x="8958566" y="137388"/>
                  <a:pt x="8963519" y="142875"/>
                </a:cubicBezTo>
                <a:cubicBezTo>
                  <a:pt x="8968471" y="148361"/>
                  <a:pt x="8974682" y="151104"/>
                  <a:pt x="8982150" y="151104"/>
                </a:cubicBezTo>
                <a:cubicBezTo>
                  <a:pt x="8989617" y="151104"/>
                  <a:pt x="8995980" y="148361"/>
                  <a:pt x="9001237" y="142875"/>
                </a:cubicBezTo>
                <a:cubicBezTo>
                  <a:pt x="9006495" y="137388"/>
                  <a:pt x="9009124" y="129540"/>
                  <a:pt x="9009124" y="119329"/>
                </a:cubicBezTo>
                <a:cubicBezTo>
                  <a:pt x="9009124" y="109118"/>
                  <a:pt x="9006572" y="101269"/>
                  <a:pt x="9001467" y="95783"/>
                </a:cubicBezTo>
                <a:cubicBezTo>
                  <a:pt x="8996361" y="90297"/>
                  <a:pt x="8990074" y="87553"/>
                  <a:pt x="8982607" y="87553"/>
                </a:cubicBezTo>
                <a:close/>
                <a:moveTo>
                  <a:pt x="8258707" y="87553"/>
                </a:moveTo>
                <a:cubicBezTo>
                  <a:pt x="8251087" y="87553"/>
                  <a:pt x="8244762" y="90259"/>
                  <a:pt x="8239733" y="95669"/>
                </a:cubicBezTo>
                <a:cubicBezTo>
                  <a:pt x="8234704" y="101079"/>
                  <a:pt x="8232189" y="108966"/>
                  <a:pt x="8232189" y="119329"/>
                </a:cubicBezTo>
                <a:cubicBezTo>
                  <a:pt x="8232189" y="129540"/>
                  <a:pt x="8234666" y="137388"/>
                  <a:pt x="8239619" y="142875"/>
                </a:cubicBezTo>
                <a:cubicBezTo>
                  <a:pt x="8244571" y="148361"/>
                  <a:pt x="8250782" y="151104"/>
                  <a:pt x="8258250" y="151104"/>
                </a:cubicBezTo>
                <a:cubicBezTo>
                  <a:pt x="8265717" y="151104"/>
                  <a:pt x="8272080" y="148361"/>
                  <a:pt x="8277337" y="142875"/>
                </a:cubicBezTo>
                <a:cubicBezTo>
                  <a:pt x="8282595" y="137388"/>
                  <a:pt x="8285224" y="129540"/>
                  <a:pt x="8285224" y="119329"/>
                </a:cubicBezTo>
                <a:cubicBezTo>
                  <a:pt x="8285224" y="109118"/>
                  <a:pt x="8282672" y="101269"/>
                  <a:pt x="8277567" y="95783"/>
                </a:cubicBezTo>
                <a:cubicBezTo>
                  <a:pt x="8272461" y="90297"/>
                  <a:pt x="8266174" y="87553"/>
                  <a:pt x="8258707" y="87553"/>
                </a:cubicBezTo>
                <a:close/>
                <a:moveTo>
                  <a:pt x="8599321" y="85039"/>
                </a:moveTo>
                <a:cubicBezTo>
                  <a:pt x="8592768" y="85039"/>
                  <a:pt x="8587243" y="86944"/>
                  <a:pt x="8582747" y="90754"/>
                </a:cubicBezTo>
                <a:cubicBezTo>
                  <a:pt x="8578252" y="94564"/>
                  <a:pt x="8575470" y="99974"/>
                  <a:pt x="8574404" y="106984"/>
                </a:cubicBezTo>
                <a:lnTo>
                  <a:pt x="8623324" y="106984"/>
                </a:lnTo>
                <a:cubicBezTo>
                  <a:pt x="8623324" y="100279"/>
                  <a:pt x="8621038" y="94945"/>
                  <a:pt x="8616466" y="90982"/>
                </a:cubicBezTo>
                <a:cubicBezTo>
                  <a:pt x="8611894" y="87020"/>
                  <a:pt x="8606179" y="85039"/>
                  <a:pt x="8599321" y="85039"/>
                </a:cubicBezTo>
                <a:close/>
                <a:moveTo>
                  <a:pt x="7829853" y="77724"/>
                </a:moveTo>
                <a:cubicBezTo>
                  <a:pt x="7823148" y="77724"/>
                  <a:pt x="7816937" y="79324"/>
                  <a:pt x="7811222" y="82524"/>
                </a:cubicBezTo>
                <a:cubicBezTo>
                  <a:pt x="7805507" y="85725"/>
                  <a:pt x="7800974" y="90487"/>
                  <a:pt x="7797621" y="96812"/>
                </a:cubicBezTo>
                <a:cubicBezTo>
                  <a:pt x="7794268" y="103136"/>
                  <a:pt x="7792592" y="110871"/>
                  <a:pt x="7792592" y="120015"/>
                </a:cubicBezTo>
                <a:cubicBezTo>
                  <a:pt x="7792592" y="133578"/>
                  <a:pt x="7796058" y="144056"/>
                  <a:pt x="7802992" y="151447"/>
                </a:cubicBezTo>
                <a:cubicBezTo>
                  <a:pt x="7809928" y="158839"/>
                  <a:pt x="7818652" y="162534"/>
                  <a:pt x="7829167" y="162534"/>
                </a:cubicBezTo>
                <a:cubicBezTo>
                  <a:pt x="7835874" y="162534"/>
                  <a:pt x="7842160" y="160934"/>
                  <a:pt x="7848027" y="157734"/>
                </a:cubicBezTo>
                <a:cubicBezTo>
                  <a:pt x="7853894" y="154533"/>
                  <a:pt x="7858656" y="149733"/>
                  <a:pt x="7862314" y="143332"/>
                </a:cubicBezTo>
                <a:cubicBezTo>
                  <a:pt x="7865972" y="136931"/>
                  <a:pt x="7867801" y="129159"/>
                  <a:pt x="7867801" y="120015"/>
                </a:cubicBezTo>
                <a:cubicBezTo>
                  <a:pt x="7867801" y="110871"/>
                  <a:pt x="7866048" y="103136"/>
                  <a:pt x="7862543" y="96812"/>
                </a:cubicBezTo>
                <a:cubicBezTo>
                  <a:pt x="7859038" y="90487"/>
                  <a:pt x="7854390" y="85725"/>
                  <a:pt x="7848598" y="82524"/>
                </a:cubicBezTo>
                <a:cubicBezTo>
                  <a:pt x="7842808" y="79324"/>
                  <a:pt x="7836559" y="77724"/>
                  <a:pt x="7829853" y="77724"/>
                </a:cubicBezTo>
                <a:close/>
                <a:moveTo>
                  <a:pt x="7259268" y="77724"/>
                </a:moveTo>
                <a:cubicBezTo>
                  <a:pt x="7252562" y="77724"/>
                  <a:pt x="7246314" y="79362"/>
                  <a:pt x="7240523" y="82639"/>
                </a:cubicBezTo>
                <a:cubicBezTo>
                  <a:pt x="7234732" y="85915"/>
                  <a:pt x="7230045" y="90716"/>
                  <a:pt x="7226464" y="97040"/>
                </a:cubicBezTo>
                <a:cubicBezTo>
                  <a:pt x="7222882" y="103365"/>
                  <a:pt x="7221092" y="110871"/>
                  <a:pt x="7221092" y="119557"/>
                </a:cubicBezTo>
                <a:cubicBezTo>
                  <a:pt x="7221092" y="128244"/>
                  <a:pt x="7222882" y="135864"/>
                  <a:pt x="7226464" y="142417"/>
                </a:cubicBezTo>
                <a:cubicBezTo>
                  <a:pt x="7230045" y="148971"/>
                  <a:pt x="7234769" y="153962"/>
                  <a:pt x="7240637" y="157391"/>
                </a:cubicBezTo>
                <a:cubicBezTo>
                  <a:pt x="7246504" y="160820"/>
                  <a:pt x="7252714" y="162534"/>
                  <a:pt x="7259268" y="162534"/>
                </a:cubicBezTo>
                <a:cubicBezTo>
                  <a:pt x="7265973" y="162534"/>
                  <a:pt x="7272222" y="160858"/>
                  <a:pt x="7278013" y="157505"/>
                </a:cubicBezTo>
                <a:cubicBezTo>
                  <a:pt x="7283804" y="154152"/>
                  <a:pt x="7288490" y="149237"/>
                  <a:pt x="7292072" y="142760"/>
                </a:cubicBezTo>
                <a:cubicBezTo>
                  <a:pt x="7295653" y="136283"/>
                  <a:pt x="7297444" y="128701"/>
                  <a:pt x="7297444" y="120015"/>
                </a:cubicBezTo>
                <a:cubicBezTo>
                  <a:pt x="7297444" y="111328"/>
                  <a:pt x="7295653" y="103784"/>
                  <a:pt x="7292072" y="97383"/>
                </a:cubicBezTo>
                <a:cubicBezTo>
                  <a:pt x="7288490" y="90982"/>
                  <a:pt x="7283804" y="86106"/>
                  <a:pt x="7278013" y="82753"/>
                </a:cubicBezTo>
                <a:cubicBezTo>
                  <a:pt x="7272222" y="79400"/>
                  <a:pt x="7265973" y="77724"/>
                  <a:pt x="7259268" y="77724"/>
                </a:cubicBezTo>
                <a:close/>
                <a:moveTo>
                  <a:pt x="7057719" y="77724"/>
                </a:moveTo>
                <a:cubicBezTo>
                  <a:pt x="7051166" y="77724"/>
                  <a:pt x="7044956" y="79400"/>
                  <a:pt x="7039088" y="82753"/>
                </a:cubicBezTo>
                <a:cubicBezTo>
                  <a:pt x="7033221" y="86106"/>
                  <a:pt x="7028497" y="90982"/>
                  <a:pt x="7024915" y="97383"/>
                </a:cubicBezTo>
                <a:cubicBezTo>
                  <a:pt x="7021334" y="103784"/>
                  <a:pt x="7019543" y="111328"/>
                  <a:pt x="7019543" y="120015"/>
                </a:cubicBezTo>
                <a:cubicBezTo>
                  <a:pt x="7019543" y="128701"/>
                  <a:pt x="7021334" y="136283"/>
                  <a:pt x="7024915" y="142760"/>
                </a:cubicBezTo>
                <a:cubicBezTo>
                  <a:pt x="7028497" y="149237"/>
                  <a:pt x="7033221" y="154152"/>
                  <a:pt x="7039088" y="157505"/>
                </a:cubicBezTo>
                <a:cubicBezTo>
                  <a:pt x="7044956" y="160858"/>
                  <a:pt x="7051166" y="162534"/>
                  <a:pt x="7057719" y="162534"/>
                </a:cubicBezTo>
                <a:cubicBezTo>
                  <a:pt x="7064425" y="162534"/>
                  <a:pt x="7070711" y="160820"/>
                  <a:pt x="7076578" y="157391"/>
                </a:cubicBezTo>
                <a:cubicBezTo>
                  <a:pt x="7082446" y="153962"/>
                  <a:pt x="7087170" y="148971"/>
                  <a:pt x="7090751" y="142417"/>
                </a:cubicBezTo>
                <a:cubicBezTo>
                  <a:pt x="7094333" y="135864"/>
                  <a:pt x="7096124" y="128244"/>
                  <a:pt x="7096124" y="119557"/>
                </a:cubicBezTo>
                <a:cubicBezTo>
                  <a:pt x="7096124" y="110871"/>
                  <a:pt x="7094333" y="103365"/>
                  <a:pt x="7090751" y="97040"/>
                </a:cubicBezTo>
                <a:cubicBezTo>
                  <a:pt x="7087170" y="90716"/>
                  <a:pt x="7082446" y="85915"/>
                  <a:pt x="7076578" y="82639"/>
                </a:cubicBezTo>
                <a:cubicBezTo>
                  <a:pt x="7070711" y="79362"/>
                  <a:pt x="7064425" y="77724"/>
                  <a:pt x="7057719" y="77724"/>
                </a:cubicBezTo>
                <a:close/>
                <a:moveTo>
                  <a:pt x="5467044" y="77724"/>
                </a:moveTo>
                <a:cubicBezTo>
                  <a:pt x="5460490" y="77724"/>
                  <a:pt x="5454280" y="79400"/>
                  <a:pt x="5448413" y="82753"/>
                </a:cubicBezTo>
                <a:cubicBezTo>
                  <a:pt x="5442546" y="86106"/>
                  <a:pt x="5437822" y="90982"/>
                  <a:pt x="5434240" y="97383"/>
                </a:cubicBezTo>
                <a:cubicBezTo>
                  <a:pt x="5430659" y="103784"/>
                  <a:pt x="5428868" y="111328"/>
                  <a:pt x="5428868" y="120015"/>
                </a:cubicBezTo>
                <a:cubicBezTo>
                  <a:pt x="5428868" y="128701"/>
                  <a:pt x="5430659" y="136283"/>
                  <a:pt x="5434240" y="142760"/>
                </a:cubicBezTo>
                <a:cubicBezTo>
                  <a:pt x="5437822" y="149237"/>
                  <a:pt x="5442546" y="154152"/>
                  <a:pt x="5448413" y="157505"/>
                </a:cubicBezTo>
                <a:cubicBezTo>
                  <a:pt x="5454280" y="160858"/>
                  <a:pt x="5460490" y="162534"/>
                  <a:pt x="5467044" y="162534"/>
                </a:cubicBezTo>
                <a:cubicBezTo>
                  <a:pt x="5473750" y="162534"/>
                  <a:pt x="5480036" y="160820"/>
                  <a:pt x="5485903" y="157391"/>
                </a:cubicBezTo>
                <a:cubicBezTo>
                  <a:pt x="5491771" y="153962"/>
                  <a:pt x="5496495" y="148971"/>
                  <a:pt x="5500077" y="142417"/>
                </a:cubicBezTo>
                <a:cubicBezTo>
                  <a:pt x="5503658" y="135864"/>
                  <a:pt x="5505449" y="128244"/>
                  <a:pt x="5505449" y="119557"/>
                </a:cubicBezTo>
                <a:cubicBezTo>
                  <a:pt x="5505449" y="110871"/>
                  <a:pt x="5503658" y="103365"/>
                  <a:pt x="5500077" y="97040"/>
                </a:cubicBezTo>
                <a:cubicBezTo>
                  <a:pt x="5496495" y="90716"/>
                  <a:pt x="5491771" y="85915"/>
                  <a:pt x="5485903" y="82639"/>
                </a:cubicBezTo>
                <a:cubicBezTo>
                  <a:pt x="5480036" y="79362"/>
                  <a:pt x="5473750" y="77724"/>
                  <a:pt x="5467044" y="77724"/>
                </a:cubicBezTo>
                <a:close/>
                <a:moveTo>
                  <a:pt x="5249493" y="77724"/>
                </a:moveTo>
                <a:cubicBezTo>
                  <a:pt x="5242787" y="77724"/>
                  <a:pt x="5236539" y="79362"/>
                  <a:pt x="5230748" y="82639"/>
                </a:cubicBezTo>
                <a:cubicBezTo>
                  <a:pt x="5224957" y="85915"/>
                  <a:pt x="5220270" y="90716"/>
                  <a:pt x="5216689" y="97040"/>
                </a:cubicBezTo>
                <a:cubicBezTo>
                  <a:pt x="5213107" y="103365"/>
                  <a:pt x="5211317" y="110871"/>
                  <a:pt x="5211317" y="119557"/>
                </a:cubicBezTo>
                <a:cubicBezTo>
                  <a:pt x="5211317" y="128244"/>
                  <a:pt x="5213107" y="135864"/>
                  <a:pt x="5216689" y="142417"/>
                </a:cubicBezTo>
                <a:cubicBezTo>
                  <a:pt x="5220270" y="148971"/>
                  <a:pt x="5224995" y="153962"/>
                  <a:pt x="5230862" y="157391"/>
                </a:cubicBezTo>
                <a:cubicBezTo>
                  <a:pt x="5236730" y="160820"/>
                  <a:pt x="5242940" y="162534"/>
                  <a:pt x="5249493" y="162534"/>
                </a:cubicBezTo>
                <a:cubicBezTo>
                  <a:pt x="5256199" y="162534"/>
                  <a:pt x="5262447" y="160858"/>
                  <a:pt x="5268238" y="157505"/>
                </a:cubicBezTo>
                <a:cubicBezTo>
                  <a:pt x="5274030" y="154152"/>
                  <a:pt x="5278716" y="149237"/>
                  <a:pt x="5282297" y="142760"/>
                </a:cubicBezTo>
                <a:cubicBezTo>
                  <a:pt x="5285878" y="136283"/>
                  <a:pt x="5287669" y="128701"/>
                  <a:pt x="5287669" y="120015"/>
                </a:cubicBezTo>
                <a:cubicBezTo>
                  <a:pt x="5287669" y="111328"/>
                  <a:pt x="5285878" y="103784"/>
                  <a:pt x="5282297" y="97383"/>
                </a:cubicBezTo>
                <a:cubicBezTo>
                  <a:pt x="5278716" y="90982"/>
                  <a:pt x="5274030" y="86106"/>
                  <a:pt x="5268238" y="82753"/>
                </a:cubicBezTo>
                <a:cubicBezTo>
                  <a:pt x="5262447" y="79400"/>
                  <a:pt x="5256199" y="77724"/>
                  <a:pt x="5249493" y="77724"/>
                </a:cubicBezTo>
                <a:close/>
                <a:moveTo>
                  <a:pt x="4944693" y="77724"/>
                </a:moveTo>
                <a:cubicBezTo>
                  <a:pt x="4937987" y="77724"/>
                  <a:pt x="4931739" y="79362"/>
                  <a:pt x="4925948" y="82639"/>
                </a:cubicBezTo>
                <a:cubicBezTo>
                  <a:pt x="4920157" y="85915"/>
                  <a:pt x="4915470" y="90716"/>
                  <a:pt x="4911889" y="97040"/>
                </a:cubicBezTo>
                <a:cubicBezTo>
                  <a:pt x="4908307" y="103365"/>
                  <a:pt x="4906517" y="110871"/>
                  <a:pt x="4906517" y="119557"/>
                </a:cubicBezTo>
                <a:cubicBezTo>
                  <a:pt x="4906517" y="128244"/>
                  <a:pt x="4908307" y="135864"/>
                  <a:pt x="4911889" y="142417"/>
                </a:cubicBezTo>
                <a:cubicBezTo>
                  <a:pt x="4915470" y="148971"/>
                  <a:pt x="4920194" y="153962"/>
                  <a:pt x="4926062" y="157391"/>
                </a:cubicBezTo>
                <a:cubicBezTo>
                  <a:pt x="4931930" y="160820"/>
                  <a:pt x="4938140" y="162534"/>
                  <a:pt x="4944693" y="162534"/>
                </a:cubicBezTo>
                <a:cubicBezTo>
                  <a:pt x="4951398" y="162534"/>
                  <a:pt x="4957647" y="160858"/>
                  <a:pt x="4963438" y="157505"/>
                </a:cubicBezTo>
                <a:cubicBezTo>
                  <a:pt x="4969229" y="154152"/>
                  <a:pt x="4973916" y="149237"/>
                  <a:pt x="4977497" y="142760"/>
                </a:cubicBezTo>
                <a:cubicBezTo>
                  <a:pt x="4981078" y="136283"/>
                  <a:pt x="4982870" y="128701"/>
                  <a:pt x="4982870" y="120015"/>
                </a:cubicBezTo>
                <a:cubicBezTo>
                  <a:pt x="4982870" y="111328"/>
                  <a:pt x="4981078" y="103784"/>
                  <a:pt x="4977497" y="97383"/>
                </a:cubicBezTo>
                <a:cubicBezTo>
                  <a:pt x="4973916" y="90982"/>
                  <a:pt x="4969229" y="86106"/>
                  <a:pt x="4963438" y="82753"/>
                </a:cubicBezTo>
                <a:cubicBezTo>
                  <a:pt x="4957647" y="79400"/>
                  <a:pt x="4951398" y="77724"/>
                  <a:pt x="4944693" y="77724"/>
                </a:cubicBezTo>
                <a:close/>
                <a:moveTo>
                  <a:pt x="4000803" y="77724"/>
                </a:moveTo>
                <a:cubicBezTo>
                  <a:pt x="3994098" y="77724"/>
                  <a:pt x="3987888" y="79324"/>
                  <a:pt x="3982173" y="82524"/>
                </a:cubicBezTo>
                <a:cubicBezTo>
                  <a:pt x="3976458" y="85725"/>
                  <a:pt x="3971924" y="90487"/>
                  <a:pt x="3968571" y="96812"/>
                </a:cubicBezTo>
                <a:cubicBezTo>
                  <a:pt x="3965218" y="103136"/>
                  <a:pt x="3963542" y="110871"/>
                  <a:pt x="3963542" y="120015"/>
                </a:cubicBezTo>
                <a:cubicBezTo>
                  <a:pt x="3963542" y="133578"/>
                  <a:pt x="3967009" y="144056"/>
                  <a:pt x="3973943" y="151447"/>
                </a:cubicBezTo>
                <a:cubicBezTo>
                  <a:pt x="3980877" y="158839"/>
                  <a:pt x="3989602" y="162534"/>
                  <a:pt x="4000118" y="162534"/>
                </a:cubicBezTo>
                <a:cubicBezTo>
                  <a:pt x="4006823" y="162534"/>
                  <a:pt x="4013110" y="160934"/>
                  <a:pt x="4018977" y="157734"/>
                </a:cubicBezTo>
                <a:cubicBezTo>
                  <a:pt x="4024844" y="154533"/>
                  <a:pt x="4029607" y="149733"/>
                  <a:pt x="4033265" y="143332"/>
                </a:cubicBezTo>
                <a:cubicBezTo>
                  <a:pt x="4036922" y="136931"/>
                  <a:pt x="4038751" y="129159"/>
                  <a:pt x="4038751" y="120015"/>
                </a:cubicBezTo>
                <a:cubicBezTo>
                  <a:pt x="4038751" y="110871"/>
                  <a:pt x="4036998" y="103136"/>
                  <a:pt x="4033493" y="96812"/>
                </a:cubicBezTo>
                <a:cubicBezTo>
                  <a:pt x="4029988" y="90487"/>
                  <a:pt x="4025340" y="85725"/>
                  <a:pt x="4019549" y="82524"/>
                </a:cubicBezTo>
                <a:cubicBezTo>
                  <a:pt x="4013757" y="79324"/>
                  <a:pt x="4007509" y="77724"/>
                  <a:pt x="4000803" y="77724"/>
                </a:cubicBezTo>
                <a:close/>
                <a:moveTo>
                  <a:pt x="2896820" y="77724"/>
                </a:moveTo>
                <a:cubicBezTo>
                  <a:pt x="2890114" y="77724"/>
                  <a:pt x="2883865" y="79362"/>
                  <a:pt x="2878074" y="82639"/>
                </a:cubicBezTo>
                <a:cubicBezTo>
                  <a:pt x="2872283" y="85915"/>
                  <a:pt x="2867597" y="90716"/>
                  <a:pt x="2864015" y="97040"/>
                </a:cubicBezTo>
                <a:cubicBezTo>
                  <a:pt x="2860434" y="103365"/>
                  <a:pt x="2858643" y="110871"/>
                  <a:pt x="2858643" y="119557"/>
                </a:cubicBezTo>
                <a:cubicBezTo>
                  <a:pt x="2858643" y="128244"/>
                  <a:pt x="2860434" y="135864"/>
                  <a:pt x="2864015" y="142417"/>
                </a:cubicBezTo>
                <a:cubicBezTo>
                  <a:pt x="2867597" y="148971"/>
                  <a:pt x="2872321" y="153962"/>
                  <a:pt x="2878188" y="157391"/>
                </a:cubicBezTo>
                <a:cubicBezTo>
                  <a:pt x="2884057" y="160820"/>
                  <a:pt x="2890266" y="162534"/>
                  <a:pt x="2896820" y="162534"/>
                </a:cubicBezTo>
                <a:cubicBezTo>
                  <a:pt x="2903525" y="162534"/>
                  <a:pt x="2909773" y="160858"/>
                  <a:pt x="2915565" y="157505"/>
                </a:cubicBezTo>
                <a:cubicBezTo>
                  <a:pt x="2921356" y="154152"/>
                  <a:pt x="2926043" y="149237"/>
                  <a:pt x="2929624" y="142760"/>
                </a:cubicBezTo>
                <a:cubicBezTo>
                  <a:pt x="2933205" y="136283"/>
                  <a:pt x="2934996" y="128701"/>
                  <a:pt x="2934996" y="120015"/>
                </a:cubicBezTo>
                <a:cubicBezTo>
                  <a:pt x="2934996" y="111328"/>
                  <a:pt x="2933205" y="103784"/>
                  <a:pt x="2929624" y="97383"/>
                </a:cubicBezTo>
                <a:cubicBezTo>
                  <a:pt x="2926043" y="90982"/>
                  <a:pt x="2921356" y="86106"/>
                  <a:pt x="2915565" y="82753"/>
                </a:cubicBezTo>
                <a:cubicBezTo>
                  <a:pt x="2909773" y="79400"/>
                  <a:pt x="2903525" y="77724"/>
                  <a:pt x="2896820" y="77724"/>
                </a:cubicBezTo>
                <a:close/>
                <a:moveTo>
                  <a:pt x="2686355" y="77724"/>
                </a:moveTo>
                <a:cubicBezTo>
                  <a:pt x="2679649" y="77724"/>
                  <a:pt x="2673438" y="79324"/>
                  <a:pt x="2667724" y="82524"/>
                </a:cubicBezTo>
                <a:cubicBezTo>
                  <a:pt x="2662009" y="85725"/>
                  <a:pt x="2657475" y="90487"/>
                  <a:pt x="2654122" y="96812"/>
                </a:cubicBezTo>
                <a:cubicBezTo>
                  <a:pt x="2650770" y="103136"/>
                  <a:pt x="2649093" y="110871"/>
                  <a:pt x="2649093" y="120015"/>
                </a:cubicBezTo>
                <a:cubicBezTo>
                  <a:pt x="2649093" y="133578"/>
                  <a:pt x="2652560" y="144056"/>
                  <a:pt x="2659494" y="151447"/>
                </a:cubicBezTo>
                <a:cubicBezTo>
                  <a:pt x="2666429" y="158839"/>
                  <a:pt x="2675154" y="162534"/>
                  <a:pt x="2685669" y="162534"/>
                </a:cubicBezTo>
                <a:cubicBezTo>
                  <a:pt x="2692376" y="162534"/>
                  <a:pt x="2698662" y="160934"/>
                  <a:pt x="2704529" y="157734"/>
                </a:cubicBezTo>
                <a:cubicBezTo>
                  <a:pt x="2710397" y="154533"/>
                  <a:pt x="2715159" y="149733"/>
                  <a:pt x="2718816" y="143332"/>
                </a:cubicBezTo>
                <a:cubicBezTo>
                  <a:pt x="2722474" y="136931"/>
                  <a:pt x="2724302" y="129159"/>
                  <a:pt x="2724302" y="120015"/>
                </a:cubicBezTo>
                <a:cubicBezTo>
                  <a:pt x="2724302" y="110871"/>
                  <a:pt x="2722550" y="103136"/>
                  <a:pt x="2719045" y="96812"/>
                </a:cubicBezTo>
                <a:cubicBezTo>
                  <a:pt x="2715540" y="90487"/>
                  <a:pt x="2710892" y="85725"/>
                  <a:pt x="2705100" y="82524"/>
                </a:cubicBezTo>
                <a:cubicBezTo>
                  <a:pt x="2699309" y="79324"/>
                  <a:pt x="2693060" y="77724"/>
                  <a:pt x="2686355" y="77724"/>
                </a:cubicBezTo>
                <a:close/>
                <a:moveTo>
                  <a:pt x="1543354" y="77724"/>
                </a:moveTo>
                <a:cubicBezTo>
                  <a:pt x="1536650" y="77724"/>
                  <a:pt x="1530439" y="79324"/>
                  <a:pt x="1524724" y="82524"/>
                </a:cubicBezTo>
                <a:cubicBezTo>
                  <a:pt x="1519009" y="85725"/>
                  <a:pt x="1514475" y="90487"/>
                  <a:pt x="1511122" y="96812"/>
                </a:cubicBezTo>
                <a:cubicBezTo>
                  <a:pt x="1507769" y="103136"/>
                  <a:pt x="1506093" y="110871"/>
                  <a:pt x="1506093" y="120015"/>
                </a:cubicBezTo>
                <a:cubicBezTo>
                  <a:pt x="1506093" y="133578"/>
                  <a:pt x="1509560" y="144056"/>
                  <a:pt x="1516494" y="151447"/>
                </a:cubicBezTo>
                <a:cubicBezTo>
                  <a:pt x="1523428" y="158839"/>
                  <a:pt x="1532154" y="162534"/>
                  <a:pt x="1542669" y="162534"/>
                </a:cubicBezTo>
                <a:cubicBezTo>
                  <a:pt x="1549375" y="162534"/>
                  <a:pt x="1555661" y="160934"/>
                  <a:pt x="1561529" y="157734"/>
                </a:cubicBezTo>
                <a:cubicBezTo>
                  <a:pt x="1567396" y="154533"/>
                  <a:pt x="1572159" y="149733"/>
                  <a:pt x="1575816" y="143332"/>
                </a:cubicBezTo>
                <a:cubicBezTo>
                  <a:pt x="1579473" y="136931"/>
                  <a:pt x="1581302" y="129159"/>
                  <a:pt x="1581302" y="120015"/>
                </a:cubicBezTo>
                <a:cubicBezTo>
                  <a:pt x="1581302" y="110871"/>
                  <a:pt x="1579550" y="103136"/>
                  <a:pt x="1576045" y="96812"/>
                </a:cubicBezTo>
                <a:cubicBezTo>
                  <a:pt x="1572539" y="90487"/>
                  <a:pt x="1567891" y="85725"/>
                  <a:pt x="1562100" y="82524"/>
                </a:cubicBezTo>
                <a:cubicBezTo>
                  <a:pt x="1556309" y="79324"/>
                  <a:pt x="1550061" y="77724"/>
                  <a:pt x="1543354" y="77724"/>
                </a:cubicBezTo>
                <a:close/>
                <a:moveTo>
                  <a:pt x="1399870" y="77724"/>
                </a:moveTo>
                <a:cubicBezTo>
                  <a:pt x="1393317" y="77724"/>
                  <a:pt x="1387106" y="79400"/>
                  <a:pt x="1381239" y="82753"/>
                </a:cubicBezTo>
                <a:cubicBezTo>
                  <a:pt x="1375372" y="86106"/>
                  <a:pt x="1370648" y="90982"/>
                  <a:pt x="1367066" y="97383"/>
                </a:cubicBezTo>
                <a:cubicBezTo>
                  <a:pt x="1363485" y="103784"/>
                  <a:pt x="1361694" y="111328"/>
                  <a:pt x="1361694" y="120015"/>
                </a:cubicBezTo>
                <a:cubicBezTo>
                  <a:pt x="1361694" y="128701"/>
                  <a:pt x="1363485" y="136283"/>
                  <a:pt x="1367066" y="142760"/>
                </a:cubicBezTo>
                <a:cubicBezTo>
                  <a:pt x="1370648" y="149237"/>
                  <a:pt x="1375372" y="154152"/>
                  <a:pt x="1381239" y="157505"/>
                </a:cubicBezTo>
                <a:cubicBezTo>
                  <a:pt x="1387106" y="160858"/>
                  <a:pt x="1393317" y="162534"/>
                  <a:pt x="1399870" y="162534"/>
                </a:cubicBezTo>
                <a:cubicBezTo>
                  <a:pt x="1406576" y="162534"/>
                  <a:pt x="1412863" y="160820"/>
                  <a:pt x="1418730" y="157391"/>
                </a:cubicBezTo>
                <a:cubicBezTo>
                  <a:pt x="1424597" y="153962"/>
                  <a:pt x="1429321" y="148971"/>
                  <a:pt x="1432903" y="142417"/>
                </a:cubicBezTo>
                <a:cubicBezTo>
                  <a:pt x="1436484" y="135864"/>
                  <a:pt x="1438275" y="128244"/>
                  <a:pt x="1438275" y="119557"/>
                </a:cubicBezTo>
                <a:cubicBezTo>
                  <a:pt x="1438275" y="110871"/>
                  <a:pt x="1436484" y="103365"/>
                  <a:pt x="1432903" y="97040"/>
                </a:cubicBezTo>
                <a:cubicBezTo>
                  <a:pt x="1429321" y="90716"/>
                  <a:pt x="1424597" y="85915"/>
                  <a:pt x="1418730" y="82639"/>
                </a:cubicBezTo>
                <a:cubicBezTo>
                  <a:pt x="1412863" y="79362"/>
                  <a:pt x="1406576" y="77724"/>
                  <a:pt x="1399870" y="77724"/>
                </a:cubicBezTo>
                <a:close/>
                <a:moveTo>
                  <a:pt x="1239469" y="77724"/>
                </a:moveTo>
                <a:cubicBezTo>
                  <a:pt x="1232764" y="77724"/>
                  <a:pt x="1226515" y="79362"/>
                  <a:pt x="1220724" y="82639"/>
                </a:cubicBezTo>
                <a:cubicBezTo>
                  <a:pt x="1214933" y="85915"/>
                  <a:pt x="1210246" y="90716"/>
                  <a:pt x="1206665" y="97040"/>
                </a:cubicBezTo>
                <a:cubicBezTo>
                  <a:pt x="1203083" y="103365"/>
                  <a:pt x="1201293" y="110871"/>
                  <a:pt x="1201293" y="119557"/>
                </a:cubicBezTo>
                <a:cubicBezTo>
                  <a:pt x="1201293" y="128244"/>
                  <a:pt x="1203083" y="135864"/>
                  <a:pt x="1206665" y="142417"/>
                </a:cubicBezTo>
                <a:cubicBezTo>
                  <a:pt x="1210246" y="148971"/>
                  <a:pt x="1214971" y="153962"/>
                  <a:pt x="1220838" y="157391"/>
                </a:cubicBezTo>
                <a:cubicBezTo>
                  <a:pt x="1226705" y="160820"/>
                  <a:pt x="1232916" y="162534"/>
                  <a:pt x="1239469" y="162534"/>
                </a:cubicBezTo>
                <a:cubicBezTo>
                  <a:pt x="1246174" y="162534"/>
                  <a:pt x="1252423" y="160858"/>
                  <a:pt x="1258214" y="157505"/>
                </a:cubicBezTo>
                <a:cubicBezTo>
                  <a:pt x="1264005" y="154152"/>
                  <a:pt x="1268692" y="149237"/>
                  <a:pt x="1272273" y="142760"/>
                </a:cubicBezTo>
                <a:cubicBezTo>
                  <a:pt x="1275855" y="136283"/>
                  <a:pt x="1277645" y="128701"/>
                  <a:pt x="1277645" y="120015"/>
                </a:cubicBezTo>
                <a:cubicBezTo>
                  <a:pt x="1277645" y="111328"/>
                  <a:pt x="1275855" y="103784"/>
                  <a:pt x="1272273" y="97383"/>
                </a:cubicBezTo>
                <a:cubicBezTo>
                  <a:pt x="1268692" y="90982"/>
                  <a:pt x="1264005" y="86106"/>
                  <a:pt x="1258214" y="82753"/>
                </a:cubicBezTo>
                <a:cubicBezTo>
                  <a:pt x="1252423" y="79400"/>
                  <a:pt x="1246174" y="77724"/>
                  <a:pt x="1239469" y="77724"/>
                </a:cubicBezTo>
                <a:close/>
                <a:moveTo>
                  <a:pt x="400354" y="77724"/>
                </a:moveTo>
                <a:cubicBezTo>
                  <a:pt x="393649" y="77724"/>
                  <a:pt x="387439" y="79324"/>
                  <a:pt x="381724" y="82524"/>
                </a:cubicBezTo>
                <a:cubicBezTo>
                  <a:pt x="376008" y="85725"/>
                  <a:pt x="371475" y="90487"/>
                  <a:pt x="368122" y="96812"/>
                </a:cubicBezTo>
                <a:cubicBezTo>
                  <a:pt x="364769" y="103136"/>
                  <a:pt x="363093" y="110871"/>
                  <a:pt x="363093" y="120015"/>
                </a:cubicBezTo>
                <a:cubicBezTo>
                  <a:pt x="363093" y="133578"/>
                  <a:pt x="366560" y="144056"/>
                  <a:pt x="373494" y="151447"/>
                </a:cubicBezTo>
                <a:cubicBezTo>
                  <a:pt x="380428" y="158839"/>
                  <a:pt x="389153" y="162534"/>
                  <a:pt x="399669" y="162534"/>
                </a:cubicBezTo>
                <a:cubicBezTo>
                  <a:pt x="406374" y="162534"/>
                  <a:pt x="412661" y="160934"/>
                  <a:pt x="418528" y="157734"/>
                </a:cubicBezTo>
                <a:cubicBezTo>
                  <a:pt x="424396" y="154533"/>
                  <a:pt x="429158" y="149733"/>
                  <a:pt x="432816" y="143332"/>
                </a:cubicBezTo>
                <a:cubicBezTo>
                  <a:pt x="436473" y="136931"/>
                  <a:pt x="438302" y="129159"/>
                  <a:pt x="438302" y="120015"/>
                </a:cubicBezTo>
                <a:cubicBezTo>
                  <a:pt x="438302" y="110871"/>
                  <a:pt x="436549" y="103136"/>
                  <a:pt x="433044" y="96812"/>
                </a:cubicBezTo>
                <a:cubicBezTo>
                  <a:pt x="429539" y="90487"/>
                  <a:pt x="424891" y="85725"/>
                  <a:pt x="419100" y="82524"/>
                </a:cubicBezTo>
                <a:cubicBezTo>
                  <a:pt x="413308" y="79324"/>
                  <a:pt x="407060" y="77724"/>
                  <a:pt x="400354" y="77724"/>
                </a:cubicBezTo>
                <a:close/>
                <a:moveTo>
                  <a:pt x="143179" y="77724"/>
                </a:moveTo>
                <a:cubicBezTo>
                  <a:pt x="136474" y="77724"/>
                  <a:pt x="130264" y="79324"/>
                  <a:pt x="124549" y="82524"/>
                </a:cubicBezTo>
                <a:cubicBezTo>
                  <a:pt x="118834" y="85725"/>
                  <a:pt x="114300" y="90487"/>
                  <a:pt x="110947" y="96812"/>
                </a:cubicBezTo>
                <a:cubicBezTo>
                  <a:pt x="107594" y="103136"/>
                  <a:pt x="105918" y="110871"/>
                  <a:pt x="105918" y="120015"/>
                </a:cubicBezTo>
                <a:cubicBezTo>
                  <a:pt x="105918" y="133578"/>
                  <a:pt x="109385" y="144056"/>
                  <a:pt x="116319" y="151447"/>
                </a:cubicBezTo>
                <a:cubicBezTo>
                  <a:pt x="123253" y="158839"/>
                  <a:pt x="131978" y="162534"/>
                  <a:pt x="142494" y="162534"/>
                </a:cubicBezTo>
                <a:cubicBezTo>
                  <a:pt x="149199" y="162534"/>
                  <a:pt x="155486" y="160934"/>
                  <a:pt x="161353" y="157734"/>
                </a:cubicBezTo>
                <a:cubicBezTo>
                  <a:pt x="167221" y="154533"/>
                  <a:pt x="171983" y="149733"/>
                  <a:pt x="175641" y="143332"/>
                </a:cubicBezTo>
                <a:cubicBezTo>
                  <a:pt x="179298" y="136931"/>
                  <a:pt x="181127" y="129159"/>
                  <a:pt x="181127" y="120015"/>
                </a:cubicBezTo>
                <a:cubicBezTo>
                  <a:pt x="181127" y="110871"/>
                  <a:pt x="179374" y="103136"/>
                  <a:pt x="175869" y="96812"/>
                </a:cubicBezTo>
                <a:cubicBezTo>
                  <a:pt x="172364" y="90487"/>
                  <a:pt x="167716" y="85725"/>
                  <a:pt x="161925" y="82524"/>
                </a:cubicBezTo>
                <a:cubicBezTo>
                  <a:pt x="156133" y="79324"/>
                  <a:pt x="149885" y="77724"/>
                  <a:pt x="143179" y="77724"/>
                </a:cubicBezTo>
                <a:close/>
                <a:moveTo>
                  <a:pt x="7494192" y="77038"/>
                </a:moveTo>
                <a:cubicBezTo>
                  <a:pt x="7485201" y="77038"/>
                  <a:pt x="7477505" y="79895"/>
                  <a:pt x="7471104" y="85610"/>
                </a:cubicBezTo>
                <a:cubicBezTo>
                  <a:pt x="7464703" y="91325"/>
                  <a:pt x="7460893" y="99060"/>
                  <a:pt x="7459674" y="108813"/>
                </a:cubicBezTo>
                <a:lnTo>
                  <a:pt x="7529397" y="108813"/>
                </a:lnTo>
                <a:cubicBezTo>
                  <a:pt x="7529244" y="99212"/>
                  <a:pt x="7525816" y="91516"/>
                  <a:pt x="7519110" y="85725"/>
                </a:cubicBezTo>
                <a:cubicBezTo>
                  <a:pt x="7512404" y="79933"/>
                  <a:pt x="7504098" y="77038"/>
                  <a:pt x="7494192" y="77038"/>
                </a:cubicBezTo>
                <a:close/>
                <a:moveTo>
                  <a:pt x="6665517" y="77038"/>
                </a:moveTo>
                <a:cubicBezTo>
                  <a:pt x="6656526" y="77038"/>
                  <a:pt x="6648830" y="79895"/>
                  <a:pt x="6642429" y="85610"/>
                </a:cubicBezTo>
                <a:cubicBezTo>
                  <a:pt x="6636028" y="91325"/>
                  <a:pt x="6632218" y="99060"/>
                  <a:pt x="6630999" y="108813"/>
                </a:cubicBezTo>
                <a:lnTo>
                  <a:pt x="6700722" y="108813"/>
                </a:lnTo>
                <a:cubicBezTo>
                  <a:pt x="6700570" y="99212"/>
                  <a:pt x="6697141" y="91516"/>
                  <a:pt x="6690435" y="85725"/>
                </a:cubicBezTo>
                <a:cubicBezTo>
                  <a:pt x="6683729" y="79933"/>
                  <a:pt x="6675424" y="77038"/>
                  <a:pt x="6665517" y="77038"/>
                </a:cubicBezTo>
                <a:close/>
                <a:moveTo>
                  <a:pt x="5693967" y="77038"/>
                </a:moveTo>
                <a:cubicBezTo>
                  <a:pt x="5684976" y="77038"/>
                  <a:pt x="5677280" y="79895"/>
                  <a:pt x="5670879" y="85610"/>
                </a:cubicBezTo>
                <a:cubicBezTo>
                  <a:pt x="5664478" y="91325"/>
                  <a:pt x="5660668" y="99060"/>
                  <a:pt x="5659449" y="108813"/>
                </a:cubicBezTo>
                <a:lnTo>
                  <a:pt x="5729172" y="108813"/>
                </a:lnTo>
                <a:cubicBezTo>
                  <a:pt x="5729020" y="99212"/>
                  <a:pt x="5725591" y="91516"/>
                  <a:pt x="5718885" y="85725"/>
                </a:cubicBezTo>
                <a:cubicBezTo>
                  <a:pt x="5712179" y="79933"/>
                  <a:pt x="5703874" y="77038"/>
                  <a:pt x="5693967" y="77038"/>
                </a:cubicBezTo>
                <a:close/>
                <a:moveTo>
                  <a:pt x="4741467" y="77038"/>
                </a:moveTo>
                <a:cubicBezTo>
                  <a:pt x="4732476" y="77038"/>
                  <a:pt x="4724780" y="79895"/>
                  <a:pt x="4718379" y="85610"/>
                </a:cubicBezTo>
                <a:cubicBezTo>
                  <a:pt x="4711978" y="91325"/>
                  <a:pt x="4708168" y="99060"/>
                  <a:pt x="4706949" y="108813"/>
                </a:cubicBezTo>
                <a:lnTo>
                  <a:pt x="4776672" y="108813"/>
                </a:lnTo>
                <a:cubicBezTo>
                  <a:pt x="4776519" y="99212"/>
                  <a:pt x="4773091" y="91516"/>
                  <a:pt x="4766385" y="85725"/>
                </a:cubicBezTo>
                <a:cubicBezTo>
                  <a:pt x="4759679" y="79933"/>
                  <a:pt x="4751373" y="77038"/>
                  <a:pt x="4741467" y="77038"/>
                </a:cubicBezTo>
                <a:close/>
                <a:moveTo>
                  <a:pt x="4598592" y="77038"/>
                </a:moveTo>
                <a:cubicBezTo>
                  <a:pt x="4589601" y="77038"/>
                  <a:pt x="4581905" y="79895"/>
                  <a:pt x="4575504" y="85610"/>
                </a:cubicBezTo>
                <a:cubicBezTo>
                  <a:pt x="4569103" y="91325"/>
                  <a:pt x="4565293" y="99060"/>
                  <a:pt x="4564074" y="108813"/>
                </a:cubicBezTo>
                <a:lnTo>
                  <a:pt x="4633797" y="108813"/>
                </a:lnTo>
                <a:cubicBezTo>
                  <a:pt x="4633644" y="99212"/>
                  <a:pt x="4630216" y="91516"/>
                  <a:pt x="4623510" y="85725"/>
                </a:cubicBezTo>
                <a:cubicBezTo>
                  <a:pt x="4616804" y="79933"/>
                  <a:pt x="4608498" y="77038"/>
                  <a:pt x="4598592" y="77038"/>
                </a:cubicBezTo>
                <a:close/>
                <a:moveTo>
                  <a:pt x="4227117" y="77038"/>
                </a:moveTo>
                <a:cubicBezTo>
                  <a:pt x="4218126" y="77038"/>
                  <a:pt x="4210430" y="79895"/>
                  <a:pt x="4204029" y="85610"/>
                </a:cubicBezTo>
                <a:cubicBezTo>
                  <a:pt x="4197628" y="91325"/>
                  <a:pt x="4193818" y="99060"/>
                  <a:pt x="4192599" y="108813"/>
                </a:cubicBezTo>
                <a:lnTo>
                  <a:pt x="4262322" y="108813"/>
                </a:lnTo>
                <a:cubicBezTo>
                  <a:pt x="4262169" y="99212"/>
                  <a:pt x="4258740" y="91516"/>
                  <a:pt x="4252035" y="85725"/>
                </a:cubicBezTo>
                <a:cubicBezTo>
                  <a:pt x="4245329" y="79933"/>
                  <a:pt x="4237023" y="77038"/>
                  <a:pt x="4227117" y="77038"/>
                </a:cubicBezTo>
                <a:close/>
                <a:moveTo>
                  <a:pt x="3312717" y="77038"/>
                </a:moveTo>
                <a:cubicBezTo>
                  <a:pt x="3303726" y="77038"/>
                  <a:pt x="3296029" y="79895"/>
                  <a:pt x="3289629" y="85610"/>
                </a:cubicBezTo>
                <a:cubicBezTo>
                  <a:pt x="3283228" y="91325"/>
                  <a:pt x="3279418" y="99060"/>
                  <a:pt x="3278199" y="108813"/>
                </a:cubicBezTo>
                <a:lnTo>
                  <a:pt x="3347922" y="108813"/>
                </a:lnTo>
                <a:cubicBezTo>
                  <a:pt x="3347770" y="99212"/>
                  <a:pt x="3344340" y="91516"/>
                  <a:pt x="3337634" y="85725"/>
                </a:cubicBezTo>
                <a:cubicBezTo>
                  <a:pt x="3330929" y="79933"/>
                  <a:pt x="3322623" y="77038"/>
                  <a:pt x="3312717" y="77038"/>
                </a:cubicBezTo>
                <a:close/>
                <a:moveTo>
                  <a:pt x="1817294" y="77038"/>
                </a:moveTo>
                <a:cubicBezTo>
                  <a:pt x="1808302" y="77038"/>
                  <a:pt x="1800606" y="79895"/>
                  <a:pt x="1794205" y="85610"/>
                </a:cubicBezTo>
                <a:cubicBezTo>
                  <a:pt x="1787805" y="91325"/>
                  <a:pt x="1783995" y="99060"/>
                  <a:pt x="1782775" y="108813"/>
                </a:cubicBezTo>
                <a:lnTo>
                  <a:pt x="1852498" y="108813"/>
                </a:lnTo>
                <a:cubicBezTo>
                  <a:pt x="1852346" y="99212"/>
                  <a:pt x="1848917" y="91516"/>
                  <a:pt x="1842211" y="85725"/>
                </a:cubicBezTo>
                <a:cubicBezTo>
                  <a:pt x="1835505" y="79933"/>
                  <a:pt x="1827200" y="77038"/>
                  <a:pt x="1817294" y="77038"/>
                </a:cubicBezTo>
                <a:close/>
                <a:moveTo>
                  <a:pt x="1036244" y="77038"/>
                </a:moveTo>
                <a:cubicBezTo>
                  <a:pt x="1027252" y="77038"/>
                  <a:pt x="1019556" y="79895"/>
                  <a:pt x="1013155" y="85610"/>
                </a:cubicBezTo>
                <a:cubicBezTo>
                  <a:pt x="1006754" y="91325"/>
                  <a:pt x="1002944" y="99060"/>
                  <a:pt x="1001725" y="108813"/>
                </a:cubicBezTo>
                <a:lnTo>
                  <a:pt x="1071448" y="108813"/>
                </a:lnTo>
                <a:cubicBezTo>
                  <a:pt x="1071296" y="99212"/>
                  <a:pt x="1067866" y="91516"/>
                  <a:pt x="1061161" y="85725"/>
                </a:cubicBezTo>
                <a:cubicBezTo>
                  <a:pt x="1054456" y="79933"/>
                  <a:pt x="1046150" y="77038"/>
                  <a:pt x="1036244" y="77038"/>
                </a:cubicBezTo>
                <a:close/>
                <a:moveTo>
                  <a:pt x="6077939" y="57150"/>
                </a:moveTo>
                <a:lnTo>
                  <a:pt x="6103771" y="57150"/>
                </a:lnTo>
                <a:lnTo>
                  <a:pt x="6103771" y="127330"/>
                </a:lnTo>
                <a:cubicBezTo>
                  <a:pt x="6103771" y="138607"/>
                  <a:pt x="6106591" y="147256"/>
                  <a:pt x="6112229" y="153276"/>
                </a:cubicBezTo>
                <a:cubicBezTo>
                  <a:pt x="6117868" y="159296"/>
                  <a:pt x="6125564" y="162306"/>
                  <a:pt x="6135318" y="162306"/>
                </a:cubicBezTo>
                <a:cubicBezTo>
                  <a:pt x="6145072" y="162306"/>
                  <a:pt x="6152806" y="159296"/>
                  <a:pt x="6158521" y="153276"/>
                </a:cubicBezTo>
                <a:cubicBezTo>
                  <a:pt x="6164236" y="147256"/>
                  <a:pt x="6167093" y="138607"/>
                  <a:pt x="6167093" y="127330"/>
                </a:cubicBezTo>
                <a:lnTo>
                  <a:pt x="6167093" y="57150"/>
                </a:lnTo>
                <a:lnTo>
                  <a:pt x="6193154" y="57150"/>
                </a:lnTo>
                <a:lnTo>
                  <a:pt x="6193154" y="183108"/>
                </a:lnTo>
                <a:lnTo>
                  <a:pt x="6167093" y="183108"/>
                </a:lnTo>
                <a:lnTo>
                  <a:pt x="6167093" y="168249"/>
                </a:lnTo>
                <a:cubicBezTo>
                  <a:pt x="6162978" y="173431"/>
                  <a:pt x="6157607" y="177508"/>
                  <a:pt x="6150977" y="180479"/>
                </a:cubicBezTo>
                <a:cubicBezTo>
                  <a:pt x="6144348" y="183451"/>
                  <a:pt x="6137299" y="184937"/>
                  <a:pt x="6129832" y="184937"/>
                </a:cubicBezTo>
                <a:cubicBezTo>
                  <a:pt x="6119926" y="184937"/>
                  <a:pt x="6111048" y="182880"/>
                  <a:pt x="6103199" y="178765"/>
                </a:cubicBezTo>
                <a:cubicBezTo>
                  <a:pt x="6095351" y="174650"/>
                  <a:pt x="6089179" y="168554"/>
                  <a:pt x="6084683" y="160477"/>
                </a:cubicBezTo>
                <a:cubicBezTo>
                  <a:pt x="6080188" y="152400"/>
                  <a:pt x="6077939" y="142646"/>
                  <a:pt x="6077939" y="131216"/>
                </a:cubicBezTo>
                <a:close/>
                <a:moveTo>
                  <a:pt x="6021932" y="57150"/>
                </a:moveTo>
                <a:lnTo>
                  <a:pt x="6047993" y="57150"/>
                </a:lnTo>
                <a:lnTo>
                  <a:pt x="6047993" y="183108"/>
                </a:lnTo>
                <a:lnTo>
                  <a:pt x="6021932" y="183108"/>
                </a:lnTo>
                <a:close/>
                <a:moveTo>
                  <a:pt x="2030959" y="57150"/>
                </a:moveTo>
                <a:lnTo>
                  <a:pt x="2057019" y="57150"/>
                </a:lnTo>
                <a:lnTo>
                  <a:pt x="2057019" y="183108"/>
                </a:lnTo>
                <a:lnTo>
                  <a:pt x="2030959" y="183108"/>
                </a:lnTo>
                <a:close/>
                <a:moveTo>
                  <a:pt x="1616050" y="57150"/>
                </a:moveTo>
                <a:lnTo>
                  <a:pt x="1643939" y="57150"/>
                </a:lnTo>
                <a:lnTo>
                  <a:pt x="1679600" y="159791"/>
                </a:lnTo>
                <a:lnTo>
                  <a:pt x="1715262" y="57150"/>
                </a:lnTo>
                <a:lnTo>
                  <a:pt x="1742923" y="57150"/>
                </a:lnTo>
                <a:lnTo>
                  <a:pt x="1694917" y="183108"/>
                </a:lnTo>
                <a:lnTo>
                  <a:pt x="1663827" y="183108"/>
                </a:lnTo>
                <a:close/>
                <a:moveTo>
                  <a:pt x="473049" y="57150"/>
                </a:moveTo>
                <a:lnTo>
                  <a:pt x="499567" y="57150"/>
                </a:lnTo>
                <a:lnTo>
                  <a:pt x="525856" y="158419"/>
                </a:lnTo>
                <a:lnTo>
                  <a:pt x="552602" y="57150"/>
                </a:lnTo>
                <a:lnTo>
                  <a:pt x="579805" y="57150"/>
                </a:lnTo>
                <a:lnTo>
                  <a:pt x="605409" y="157962"/>
                </a:lnTo>
                <a:lnTo>
                  <a:pt x="631469" y="57150"/>
                </a:lnTo>
                <a:lnTo>
                  <a:pt x="657072" y="57150"/>
                </a:lnTo>
                <a:lnTo>
                  <a:pt x="617982" y="183108"/>
                </a:lnTo>
                <a:lnTo>
                  <a:pt x="590550" y="183108"/>
                </a:lnTo>
                <a:lnTo>
                  <a:pt x="565175" y="90068"/>
                </a:lnTo>
                <a:lnTo>
                  <a:pt x="539800" y="183108"/>
                </a:lnTo>
                <a:lnTo>
                  <a:pt x="512368" y="183108"/>
                </a:lnTo>
                <a:close/>
                <a:moveTo>
                  <a:pt x="9066960" y="55549"/>
                </a:moveTo>
                <a:lnTo>
                  <a:pt x="9106051" y="55549"/>
                </a:lnTo>
                <a:lnTo>
                  <a:pt x="9106051" y="183108"/>
                </a:lnTo>
                <a:lnTo>
                  <a:pt x="9066960" y="183108"/>
                </a:lnTo>
                <a:close/>
                <a:moveTo>
                  <a:pt x="8329802" y="55549"/>
                </a:moveTo>
                <a:lnTo>
                  <a:pt x="8368892" y="55549"/>
                </a:lnTo>
                <a:lnTo>
                  <a:pt x="8386952" y="146761"/>
                </a:lnTo>
                <a:lnTo>
                  <a:pt x="8408440" y="55549"/>
                </a:lnTo>
                <a:lnTo>
                  <a:pt x="8449816" y="55549"/>
                </a:lnTo>
                <a:lnTo>
                  <a:pt x="8471533" y="146304"/>
                </a:lnTo>
                <a:lnTo>
                  <a:pt x="8489364" y="55549"/>
                </a:lnTo>
                <a:lnTo>
                  <a:pt x="8526169" y="55549"/>
                </a:lnTo>
                <a:lnTo>
                  <a:pt x="8491650" y="183108"/>
                </a:lnTo>
                <a:lnTo>
                  <a:pt x="8448445" y="183108"/>
                </a:lnTo>
                <a:lnTo>
                  <a:pt x="8428328" y="100355"/>
                </a:lnTo>
                <a:lnTo>
                  <a:pt x="8407525" y="183108"/>
                </a:lnTo>
                <a:lnTo>
                  <a:pt x="8364548" y="183108"/>
                </a:lnTo>
                <a:close/>
                <a:moveTo>
                  <a:pt x="7830310" y="55092"/>
                </a:moveTo>
                <a:cubicBezTo>
                  <a:pt x="7842350" y="55092"/>
                  <a:pt x="7853247" y="57759"/>
                  <a:pt x="7863000" y="63093"/>
                </a:cubicBezTo>
                <a:cubicBezTo>
                  <a:pt x="7872754" y="68427"/>
                  <a:pt x="7880450" y="76047"/>
                  <a:pt x="7886088" y="85953"/>
                </a:cubicBezTo>
                <a:cubicBezTo>
                  <a:pt x="7891728" y="95859"/>
                  <a:pt x="7894547" y="107213"/>
                  <a:pt x="7894547" y="120015"/>
                </a:cubicBezTo>
                <a:cubicBezTo>
                  <a:pt x="7894547" y="132816"/>
                  <a:pt x="7891652" y="144170"/>
                  <a:pt x="7885860" y="154076"/>
                </a:cubicBezTo>
                <a:cubicBezTo>
                  <a:pt x="7880070" y="163982"/>
                  <a:pt x="7872182" y="171640"/>
                  <a:pt x="7862200" y="177050"/>
                </a:cubicBezTo>
                <a:cubicBezTo>
                  <a:pt x="7852218" y="182461"/>
                  <a:pt x="7841207" y="185166"/>
                  <a:pt x="7829167" y="185166"/>
                </a:cubicBezTo>
                <a:cubicBezTo>
                  <a:pt x="7817280" y="185166"/>
                  <a:pt x="7806536" y="182461"/>
                  <a:pt x="7796935" y="177050"/>
                </a:cubicBezTo>
                <a:cubicBezTo>
                  <a:pt x="7787334" y="171640"/>
                  <a:pt x="7779790" y="164020"/>
                  <a:pt x="7774303" y="154190"/>
                </a:cubicBezTo>
                <a:cubicBezTo>
                  <a:pt x="7768817" y="144361"/>
                  <a:pt x="7766074" y="132969"/>
                  <a:pt x="7766074" y="120015"/>
                </a:cubicBezTo>
                <a:cubicBezTo>
                  <a:pt x="7766074" y="107213"/>
                  <a:pt x="7768894" y="95859"/>
                  <a:pt x="7774532" y="85953"/>
                </a:cubicBezTo>
                <a:cubicBezTo>
                  <a:pt x="7780172" y="76047"/>
                  <a:pt x="7787868" y="68427"/>
                  <a:pt x="7797621" y="63093"/>
                </a:cubicBezTo>
                <a:cubicBezTo>
                  <a:pt x="7807374" y="57759"/>
                  <a:pt x="7818272" y="55092"/>
                  <a:pt x="7830310" y="55092"/>
                </a:cubicBezTo>
                <a:close/>
                <a:moveTo>
                  <a:pt x="7627694" y="55092"/>
                </a:moveTo>
                <a:cubicBezTo>
                  <a:pt x="7642021" y="55092"/>
                  <a:pt x="7653565" y="58712"/>
                  <a:pt x="7662328" y="65951"/>
                </a:cubicBezTo>
                <a:cubicBezTo>
                  <a:pt x="7671090" y="73190"/>
                  <a:pt x="7675776" y="83058"/>
                  <a:pt x="7676386" y="95554"/>
                </a:cubicBezTo>
                <a:lnTo>
                  <a:pt x="7650326" y="95554"/>
                </a:lnTo>
                <a:cubicBezTo>
                  <a:pt x="7649869" y="89916"/>
                  <a:pt x="7647583" y="85420"/>
                  <a:pt x="7643468" y="82067"/>
                </a:cubicBezTo>
                <a:cubicBezTo>
                  <a:pt x="7639353" y="78714"/>
                  <a:pt x="7633792" y="77038"/>
                  <a:pt x="7626780" y="77038"/>
                </a:cubicBezTo>
                <a:cubicBezTo>
                  <a:pt x="7619922" y="77038"/>
                  <a:pt x="7614664" y="78333"/>
                  <a:pt x="7611007" y="80924"/>
                </a:cubicBezTo>
                <a:cubicBezTo>
                  <a:pt x="7607350" y="83515"/>
                  <a:pt x="7605521" y="86944"/>
                  <a:pt x="7605521" y="91211"/>
                </a:cubicBezTo>
                <a:cubicBezTo>
                  <a:pt x="7605521" y="94564"/>
                  <a:pt x="7606740" y="97383"/>
                  <a:pt x="7609178" y="99669"/>
                </a:cubicBezTo>
                <a:cubicBezTo>
                  <a:pt x="7611617" y="101955"/>
                  <a:pt x="7614589" y="103746"/>
                  <a:pt x="7618094" y="105041"/>
                </a:cubicBezTo>
                <a:cubicBezTo>
                  <a:pt x="7621598" y="106337"/>
                  <a:pt x="7626780" y="107975"/>
                  <a:pt x="7633638" y="109956"/>
                </a:cubicBezTo>
                <a:cubicBezTo>
                  <a:pt x="7642782" y="112395"/>
                  <a:pt x="7650288" y="114871"/>
                  <a:pt x="7656156" y="117386"/>
                </a:cubicBezTo>
                <a:cubicBezTo>
                  <a:pt x="7662024" y="119900"/>
                  <a:pt x="7667090" y="123596"/>
                  <a:pt x="7671358" y="128473"/>
                </a:cubicBezTo>
                <a:cubicBezTo>
                  <a:pt x="7675625" y="133350"/>
                  <a:pt x="7677834" y="139827"/>
                  <a:pt x="7677987" y="147904"/>
                </a:cubicBezTo>
                <a:cubicBezTo>
                  <a:pt x="7677987" y="155067"/>
                  <a:pt x="7676006" y="161467"/>
                  <a:pt x="7672043" y="167106"/>
                </a:cubicBezTo>
                <a:cubicBezTo>
                  <a:pt x="7668081" y="172745"/>
                  <a:pt x="7662480" y="177165"/>
                  <a:pt x="7655241" y="180365"/>
                </a:cubicBezTo>
                <a:cubicBezTo>
                  <a:pt x="7648002" y="183565"/>
                  <a:pt x="7639506" y="185166"/>
                  <a:pt x="7629752" y="185166"/>
                </a:cubicBezTo>
                <a:cubicBezTo>
                  <a:pt x="7619847" y="185166"/>
                  <a:pt x="7610969" y="183375"/>
                  <a:pt x="7603120" y="179794"/>
                </a:cubicBezTo>
                <a:cubicBezTo>
                  <a:pt x="7595272" y="176212"/>
                  <a:pt x="7589062" y="171335"/>
                  <a:pt x="7584490" y="165163"/>
                </a:cubicBezTo>
                <a:cubicBezTo>
                  <a:pt x="7579917" y="158991"/>
                  <a:pt x="7577478" y="152095"/>
                  <a:pt x="7577174" y="144475"/>
                </a:cubicBezTo>
                <a:lnTo>
                  <a:pt x="7604149" y="144475"/>
                </a:lnTo>
                <a:cubicBezTo>
                  <a:pt x="7604606" y="149809"/>
                  <a:pt x="7607159" y="154267"/>
                  <a:pt x="7611807" y="157848"/>
                </a:cubicBezTo>
                <a:cubicBezTo>
                  <a:pt x="7616455" y="161429"/>
                  <a:pt x="7622284" y="163220"/>
                  <a:pt x="7629295" y="163220"/>
                </a:cubicBezTo>
                <a:cubicBezTo>
                  <a:pt x="7636610" y="163220"/>
                  <a:pt x="7642286" y="161810"/>
                  <a:pt x="7646326" y="158991"/>
                </a:cubicBezTo>
                <a:cubicBezTo>
                  <a:pt x="7650364" y="156172"/>
                  <a:pt x="7652384" y="152552"/>
                  <a:pt x="7652384" y="148132"/>
                </a:cubicBezTo>
                <a:cubicBezTo>
                  <a:pt x="7652384" y="143408"/>
                  <a:pt x="7650136" y="139903"/>
                  <a:pt x="7645640" y="137617"/>
                </a:cubicBezTo>
                <a:cubicBezTo>
                  <a:pt x="7641144" y="135331"/>
                  <a:pt x="7634020" y="132816"/>
                  <a:pt x="7624266" y="130073"/>
                </a:cubicBezTo>
                <a:cubicBezTo>
                  <a:pt x="7614818" y="127482"/>
                  <a:pt x="7607121" y="124968"/>
                  <a:pt x="7601177" y="122529"/>
                </a:cubicBezTo>
                <a:cubicBezTo>
                  <a:pt x="7595234" y="120091"/>
                  <a:pt x="7590090" y="116357"/>
                  <a:pt x="7585746" y="111328"/>
                </a:cubicBezTo>
                <a:cubicBezTo>
                  <a:pt x="7581403" y="106299"/>
                  <a:pt x="7579232" y="99669"/>
                  <a:pt x="7579232" y="91440"/>
                </a:cubicBezTo>
                <a:cubicBezTo>
                  <a:pt x="7579232" y="84734"/>
                  <a:pt x="7581213" y="78600"/>
                  <a:pt x="7585175" y="73037"/>
                </a:cubicBezTo>
                <a:cubicBezTo>
                  <a:pt x="7589138" y="67475"/>
                  <a:pt x="7594814" y="63093"/>
                  <a:pt x="7602206" y="59893"/>
                </a:cubicBezTo>
                <a:cubicBezTo>
                  <a:pt x="7609597" y="56692"/>
                  <a:pt x="7618094" y="55092"/>
                  <a:pt x="7627694" y="55092"/>
                </a:cubicBezTo>
                <a:close/>
                <a:moveTo>
                  <a:pt x="7495335" y="55092"/>
                </a:moveTo>
                <a:cubicBezTo>
                  <a:pt x="7507223" y="55092"/>
                  <a:pt x="7517814" y="57683"/>
                  <a:pt x="7527110" y="62865"/>
                </a:cubicBezTo>
                <a:cubicBezTo>
                  <a:pt x="7536408" y="68046"/>
                  <a:pt x="7543646" y="75323"/>
                  <a:pt x="7548828" y="84696"/>
                </a:cubicBezTo>
                <a:cubicBezTo>
                  <a:pt x="7554010" y="94069"/>
                  <a:pt x="7556600" y="104851"/>
                  <a:pt x="7556600" y="117043"/>
                </a:cubicBezTo>
                <a:cubicBezTo>
                  <a:pt x="7556600" y="121767"/>
                  <a:pt x="7556296" y="126034"/>
                  <a:pt x="7555686" y="129844"/>
                </a:cubicBezTo>
                <a:lnTo>
                  <a:pt x="7459445" y="129844"/>
                </a:lnTo>
                <a:cubicBezTo>
                  <a:pt x="7460207" y="139903"/>
                  <a:pt x="7463940" y="147980"/>
                  <a:pt x="7470646" y="154076"/>
                </a:cubicBezTo>
                <a:cubicBezTo>
                  <a:pt x="7477352" y="160172"/>
                  <a:pt x="7485582" y="163220"/>
                  <a:pt x="7495335" y="163220"/>
                </a:cubicBezTo>
                <a:cubicBezTo>
                  <a:pt x="7509356" y="163220"/>
                  <a:pt x="7519263" y="157353"/>
                  <a:pt x="7525053" y="145618"/>
                </a:cubicBezTo>
                <a:lnTo>
                  <a:pt x="7553171" y="145618"/>
                </a:lnTo>
                <a:cubicBezTo>
                  <a:pt x="7549361" y="157200"/>
                  <a:pt x="7542466" y="166687"/>
                  <a:pt x="7532483" y="174079"/>
                </a:cubicBezTo>
                <a:cubicBezTo>
                  <a:pt x="7522500" y="181470"/>
                  <a:pt x="7510118" y="185166"/>
                  <a:pt x="7495335" y="185166"/>
                </a:cubicBezTo>
                <a:cubicBezTo>
                  <a:pt x="7483296" y="185166"/>
                  <a:pt x="7472514" y="182461"/>
                  <a:pt x="7462988" y="177050"/>
                </a:cubicBezTo>
                <a:cubicBezTo>
                  <a:pt x="7453464" y="171640"/>
                  <a:pt x="7445996" y="164020"/>
                  <a:pt x="7440586" y="154190"/>
                </a:cubicBezTo>
                <a:cubicBezTo>
                  <a:pt x="7435176" y="144361"/>
                  <a:pt x="7432470" y="132969"/>
                  <a:pt x="7432470" y="120015"/>
                </a:cubicBezTo>
                <a:cubicBezTo>
                  <a:pt x="7432470" y="107061"/>
                  <a:pt x="7435100" y="95669"/>
                  <a:pt x="7440357" y="85839"/>
                </a:cubicBezTo>
                <a:cubicBezTo>
                  <a:pt x="7445615" y="76009"/>
                  <a:pt x="7453006" y="68427"/>
                  <a:pt x="7462532" y="63093"/>
                </a:cubicBezTo>
                <a:cubicBezTo>
                  <a:pt x="7472056" y="57759"/>
                  <a:pt x="7482991" y="55092"/>
                  <a:pt x="7495335" y="55092"/>
                </a:cubicBezTo>
                <a:close/>
                <a:moveTo>
                  <a:pt x="7253782" y="55092"/>
                </a:moveTo>
                <a:cubicBezTo>
                  <a:pt x="7263687" y="55092"/>
                  <a:pt x="7272336" y="57035"/>
                  <a:pt x="7279728" y="60922"/>
                </a:cubicBezTo>
                <a:cubicBezTo>
                  <a:pt x="7287119" y="64808"/>
                  <a:pt x="7293024" y="69646"/>
                  <a:pt x="7297444" y="75438"/>
                </a:cubicBezTo>
                <a:lnTo>
                  <a:pt x="7297444" y="57150"/>
                </a:lnTo>
                <a:lnTo>
                  <a:pt x="7323734" y="57150"/>
                </a:lnTo>
                <a:lnTo>
                  <a:pt x="7323734" y="183108"/>
                </a:lnTo>
                <a:lnTo>
                  <a:pt x="7297444" y="183108"/>
                </a:lnTo>
                <a:lnTo>
                  <a:pt x="7297444" y="164363"/>
                </a:lnTo>
                <a:cubicBezTo>
                  <a:pt x="7293024" y="170307"/>
                  <a:pt x="7287004" y="175260"/>
                  <a:pt x="7279385" y="179222"/>
                </a:cubicBezTo>
                <a:cubicBezTo>
                  <a:pt x="7271764" y="183184"/>
                  <a:pt x="7263078" y="185166"/>
                  <a:pt x="7253324" y="185166"/>
                </a:cubicBezTo>
                <a:cubicBezTo>
                  <a:pt x="7242504" y="185166"/>
                  <a:pt x="7232598" y="182384"/>
                  <a:pt x="7223606" y="176822"/>
                </a:cubicBezTo>
                <a:cubicBezTo>
                  <a:pt x="7214614" y="171259"/>
                  <a:pt x="7207490" y="163487"/>
                  <a:pt x="7202232" y="153505"/>
                </a:cubicBezTo>
                <a:cubicBezTo>
                  <a:pt x="7196974" y="143522"/>
                  <a:pt x="7194346" y="132207"/>
                  <a:pt x="7194346" y="119557"/>
                </a:cubicBezTo>
                <a:cubicBezTo>
                  <a:pt x="7194346" y="106908"/>
                  <a:pt x="7196974" y="95707"/>
                  <a:pt x="7202232" y="85953"/>
                </a:cubicBezTo>
                <a:cubicBezTo>
                  <a:pt x="7207490" y="76200"/>
                  <a:pt x="7214652" y="68618"/>
                  <a:pt x="7223721" y="63208"/>
                </a:cubicBezTo>
                <a:cubicBezTo>
                  <a:pt x="7232788" y="57797"/>
                  <a:pt x="7242809" y="55092"/>
                  <a:pt x="7253782" y="55092"/>
                </a:cubicBezTo>
                <a:close/>
                <a:moveTo>
                  <a:pt x="7063434" y="55092"/>
                </a:moveTo>
                <a:cubicBezTo>
                  <a:pt x="7074406" y="55092"/>
                  <a:pt x="7084427" y="57797"/>
                  <a:pt x="7093495" y="63208"/>
                </a:cubicBezTo>
                <a:cubicBezTo>
                  <a:pt x="7102563" y="68618"/>
                  <a:pt x="7109687" y="76200"/>
                  <a:pt x="7114869" y="85953"/>
                </a:cubicBezTo>
                <a:cubicBezTo>
                  <a:pt x="7120051" y="95707"/>
                  <a:pt x="7122641" y="106908"/>
                  <a:pt x="7122641" y="119557"/>
                </a:cubicBezTo>
                <a:cubicBezTo>
                  <a:pt x="7122641" y="132207"/>
                  <a:pt x="7120051" y="143522"/>
                  <a:pt x="7114869" y="153505"/>
                </a:cubicBezTo>
                <a:cubicBezTo>
                  <a:pt x="7109687" y="163487"/>
                  <a:pt x="7102563" y="171259"/>
                  <a:pt x="7093495" y="176822"/>
                </a:cubicBezTo>
                <a:cubicBezTo>
                  <a:pt x="7084427" y="182384"/>
                  <a:pt x="7074406" y="185166"/>
                  <a:pt x="7063434" y="185166"/>
                </a:cubicBezTo>
                <a:cubicBezTo>
                  <a:pt x="7053833" y="185166"/>
                  <a:pt x="7045298" y="183223"/>
                  <a:pt x="7037831" y="179336"/>
                </a:cubicBezTo>
                <a:cubicBezTo>
                  <a:pt x="7030363" y="175450"/>
                  <a:pt x="7024268" y="170611"/>
                  <a:pt x="7019543" y="164820"/>
                </a:cubicBezTo>
                <a:lnTo>
                  <a:pt x="7019543" y="243001"/>
                </a:lnTo>
                <a:lnTo>
                  <a:pt x="6993482" y="243001"/>
                </a:lnTo>
                <a:lnTo>
                  <a:pt x="6993482" y="57150"/>
                </a:lnTo>
                <a:lnTo>
                  <a:pt x="7019543" y="57150"/>
                </a:lnTo>
                <a:lnTo>
                  <a:pt x="7019543" y="75666"/>
                </a:lnTo>
                <a:cubicBezTo>
                  <a:pt x="7023962" y="69875"/>
                  <a:pt x="7029982" y="64998"/>
                  <a:pt x="7037602" y="61036"/>
                </a:cubicBezTo>
                <a:cubicBezTo>
                  <a:pt x="7045222" y="57073"/>
                  <a:pt x="7053833" y="55092"/>
                  <a:pt x="7063434" y="55092"/>
                </a:cubicBezTo>
                <a:close/>
                <a:moveTo>
                  <a:pt x="6818680" y="55092"/>
                </a:moveTo>
                <a:cubicBezTo>
                  <a:pt x="6828738" y="55092"/>
                  <a:pt x="6837730" y="57226"/>
                  <a:pt x="6845655" y="61493"/>
                </a:cubicBezTo>
                <a:cubicBezTo>
                  <a:pt x="6853579" y="65760"/>
                  <a:pt x="6859675" y="71932"/>
                  <a:pt x="6863943" y="80010"/>
                </a:cubicBezTo>
                <a:cubicBezTo>
                  <a:pt x="6867752" y="72390"/>
                  <a:pt x="6873696" y="66332"/>
                  <a:pt x="6881773" y="61836"/>
                </a:cubicBezTo>
                <a:cubicBezTo>
                  <a:pt x="6889851" y="57340"/>
                  <a:pt x="6898538" y="55092"/>
                  <a:pt x="6907834" y="55092"/>
                </a:cubicBezTo>
                <a:cubicBezTo>
                  <a:pt x="6917740" y="55092"/>
                  <a:pt x="6926617" y="57150"/>
                  <a:pt x="6934466" y="61264"/>
                </a:cubicBezTo>
                <a:cubicBezTo>
                  <a:pt x="6942315" y="65379"/>
                  <a:pt x="6948486" y="71475"/>
                  <a:pt x="6952982" y="79552"/>
                </a:cubicBezTo>
                <a:cubicBezTo>
                  <a:pt x="6957478" y="87630"/>
                  <a:pt x="6959726" y="97383"/>
                  <a:pt x="6959726" y="108813"/>
                </a:cubicBezTo>
                <a:lnTo>
                  <a:pt x="6959726" y="183108"/>
                </a:lnTo>
                <a:lnTo>
                  <a:pt x="6933894" y="183108"/>
                </a:lnTo>
                <a:lnTo>
                  <a:pt x="6933894" y="112699"/>
                </a:lnTo>
                <a:cubicBezTo>
                  <a:pt x="6933894" y="101422"/>
                  <a:pt x="6931075" y="92773"/>
                  <a:pt x="6925436" y="86753"/>
                </a:cubicBezTo>
                <a:cubicBezTo>
                  <a:pt x="6919797" y="80734"/>
                  <a:pt x="6912101" y="77724"/>
                  <a:pt x="6902347" y="77724"/>
                </a:cubicBezTo>
                <a:cubicBezTo>
                  <a:pt x="6892594" y="77724"/>
                  <a:pt x="6884859" y="80734"/>
                  <a:pt x="6879145" y="86753"/>
                </a:cubicBezTo>
                <a:cubicBezTo>
                  <a:pt x="6873429" y="92773"/>
                  <a:pt x="6870572" y="101422"/>
                  <a:pt x="6870572" y="112699"/>
                </a:cubicBezTo>
                <a:lnTo>
                  <a:pt x="6870572" y="183108"/>
                </a:lnTo>
                <a:lnTo>
                  <a:pt x="6844740" y="183108"/>
                </a:lnTo>
                <a:lnTo>
                  <a:pt x="6844740" y="112699"/>
                </a:lnTo>
                <a:cubicBezTo>
                  <a:pt x="6844740" y="101422"/>
                  <a:pt x="6841921" y="92773"/>
                  <a:pt x="6836282" y="86753"/>
                </a:cubicBezTo>
                <a:cubicBezTo>
                  <a:pt x="6830643" y="80734"/>
                  <a:pt x="6822947" y="77724"/>
                  <a:pt x="6813193" y="77724"/>
                </a:cubicBezTo>
                <a:cubicBezTo>
                  <a:pt x="6803440" y="77724"/>
                  <a:pt x="6795705" y="80734"/>
                  <a:pt x="6789990" y="86753"/>
                </a:cubicBezTo>
                <a:cubicBezTo>
                  <a:pt x="6784275" y="92773"/>
                  <a:pt x="6781418" y="101422"/>
                  <a:pt x="6781418" y="112699"/>
                </a:cubicBezTo>
                <a:lnTo>
                  <a:pt x="6781418" y="183108"/>
                </a:lnTo>
                <a:lnTo>
                  <a:pt x="6755357" y="183108"/>
                </a:lnTo>
                <a:lnTo>
                  <a:pt x="6755357" y="57150"/>
                </a:lnTo>
                <a:lnTo>
                  <a:pt x="6781418" y="57150"/>
                </a:lnTo>
                <a:lnTo>
                  <a:pt x="6781418" y="71551"/>
                </a:lnTo>
                <a:cubicBezTo>
                  <a:pt x="6785685" y="66370"/>
                  <a:pt x="6791095" y="62331"/>
                  <a:pt x="6797648" y="59436"/>
                </a:cubicBezTo>
                <a:cubicBezTo>
                  <a:pt x="6804201" y="56540"/>
                  <a:pt x="6811212" y="55092"/>
                  <a:pt x="6818680" y="55092"/>
                </a:cubicBezTo>
                <a:close/>
                <a:moveTo>
                  <a:pt x="6666660" y="55092"/>
                </a:moveTo>
                <a:cubicBezTo>
                  <a:pt x="6678548" y="55092"/>
                  <a:pt x="6689140" y="57683"/>
                  <a:pt x="6698436" y="62865"/>
                </a:cubicBezTo>
                <a:cubicBezTo>
                  <a:pt x="6707732" y="68046"/>
                  <a:pt x="6714971" y="75323"/>
                  <a:pt x="6720153" y="84696"/>
                </a:cubicBezTo>
                <a:cubicBezTo>
                  <a:pt x="6725335" y="94069"/>
                  <a:pt x="6727925" y="104851"/>
                  <a:pt x="6727925" y="117043"/>
                </a:cubicBezTo>
                <a:cubicBezTo>
                  <a:pt x="6727925" y="121767"/>
                  <a:pt x="6727621" y="126034"/>
                  <a:pt x="6727011" y="129844"/>
                </a:cubicBezTo>
                <a:lnTo>
                  <a:pt x="6630770" y="129844"/>
                </a:lnTo>
                <a:cubicBezTo>
                  <a:pt x="6631532" y="139903"/>
                  <a:pt x="6635266" y="147980"/>
                  <a:pt x="6641972" y="154076"/>
                </a:cubicBezTo>
                <a:cubicBezTo>
                  <a:pt x="6648678" y="160172"/>
                  <a:pt x="6656907" y="163220"/>
                  <a:pt x="6666660" y="163220"/>
                </a:cubicBezTo>
                <a:cubicBezTo>
                  <a:pt x="6680682" y="163220"/>
                  <a:pt x="6690587" y="157353"/>
                  <a:pt x="6696378" y="145618"/>
                </a:cubicBezTo>
                <a:lnTo>
                  <a:pt x="6724496" y="145618"/>
                </a:lnTo>
                <a:cubicBezTo>
                  <a:pt x="6720687" y="157200"/>
                  <a:pt x="6713790" y="166687"/>
                  <a:pt x="6703808" y="174079"/>
                </a:cubicBezTo>
                <a:cubicBezTo>
                  <a:pt x="6693826" y="181470"/>
                  <a:pt x="6681443" y="185166"/>
                  <a:pt x="6666660" y="185166"/>
                </a:cubicBezTo>
                <a:cubicBezTo>
                  <a:pt x="6654621" y="185166"/>
                  <a:pt x="6643839" y="182461"/>
                  <a:pt x="6634314" y="177050"/>
                </a:cubicBezTo>
                <a:cubicBezTo>
                  <a:pt x="6624789" y="171640"/>
                  <a:pt x="6617321" y="164020"/>
                  <a:pt x="6611911" y="154190"/>
                </a:cubicBezTo>
                <a:cubicBezTo>
                  <a:pt x="6606501" y="144361"/>
                  <a:pt x="6603796" y="132969"/>
                  <a:pt x="6603796" y="120015"/>
                </a:cubicBezTo>
                <a:cubicBezTo>
                  <a:pt x="6603796" y="107061"/>
                  <a:pt x="6606425" y="95669"/>
                  <a:pt x="6611682" y="85839"/>
                </a:cubicBezTo>
                <a:cubicBezTo>
                  <a:pt x="6616940" y="76009"/>
                  <a:pt x="6624332" y="68427"/>
                  <a:pt x="6633857" y="63093"/>
                </a:cubicBezTo>
                <a:cubicBezTo>
                  <a:pt x="6643382" y="57759"/>
                  <a:pt x="6654316" y="55092"/>
                  <a:pt x="6666660" y="55092"/>
                </a:cubicBezTo>
                <a:close/>
                <a:moveTo>
                  <a:pt x="6294805" y="55092"/>
                </a:moveTo>
                <a:cubicBezTo>
                  <a:pt x="6304863" y="55092"/>
                  <a:pt x="6313855" y="57226"/>
                  <a:pt x="6321780" y="61493"/>
                </a:cubicBezTo>
                <a:cubicBezTo>
                  <a:pt x="6329704" y="65760"/>
                  <a:pt x="6335800" y="71932"/>
                  <a:pt x="6340068" y="80010"/>
                </a:cubicBezTo>
                <a:cubicBezTo>
                  <a:pt x="6343877" y="72390"/>
                  <a:pt x="6349821" y="66332"/>
                  <a:pt x="6357898" y="61836"/>
                </a:cubicBezTo>
                <a:cubicBezTo>
                  <a:pt x="6365975" y="57340"/>
                  <a:pt x="6374662" y="55092"/>
                  <a:pt x="6383959" y="55092"/>
                </a:cubicBezTo>
                <a:cubicBezTo>
                  <a:pt x="6393864" y="55092"/>
                  <a:pt x="6402742" y="57150"/>
                  <a:pt x="6410591" y="61264"/>
                </a:cubicBezTo>
                <a:cubicBezTo>
                  <a:pt x="6418439" y="65379"/>
                  <a:pt x="6424611" y="71475"/>
                  <a:pt x="6429108" y="79552"/>
                </a:cubicBezTo>
                <a:cubicBezTo>
                  <a:pt x="6433603" y="87630"/>
                  <a:pt x="6435851" y="97383"/>
                  <a:pt x="6435851" y="108813"/>
                </a:cubicBezTo>
                <a:lnTo>
                  <a:pt x="6435851" y="183108"/>
                </a:lnTo>
                <a:lnTo>
                  <a:pt x="6410019" y="183108"/>
                </a:lnTo>
                <a:lnTo>
                  <a:pt x="6410019" y="112699"/>
                </a:lnTo>
                <a:cubicBezTo>
                  <a:pt x="6410019" y="101422"/>
                  <a:pt x="6407200" y="92773"/>
                  <a:pt x="6401561" y="86753"/>
                </a:cubicBezTo>
                <a:cubicBezTo>
                  <a:pt x="6395922" y="80734"/>
                  <a:pt x="6388226" y="77724"/>
                  <a:pt x="6378472" y="77724"/>
                </a:cubicBezTo>
                <a:cubicBezTo>
                  <a:pt x="6368719" y="77724"/>
                  <a:pt x="6360984" y="80734"/>
                  <a:pt x="6355270" y="86753"/>
                </a:cubicBezTo>
                <a:cubicBezTo>
                  <a:pt x="6349555" y="92773"/>
                  <a:pt x="6346697" y="101422"/>
                  <a:pt x="6346697" y="112699"/>
                </a:cubicBezTo>
                <a:lnTo>
                  <a:pt x="6346697" y="183108"/>
                </a:lnTo>
                <a:lnTo>
                  <a:pt x="6320865" y="183108"/>
                </a:lnTo>
                <a:lnTo>
                  <a:pt x="6320865" y="112699"/>
                </a:lnTo>
                <a:cubicBezTo>
                  <a:pt x="6320865" y="101422"/>
                  <a:pt x="6318046" y="92773"/>
                  <a:pt x="6312407" y="86753"/>
                </a:cubicBezTo>
                <a:cubicBezTo>
                  <a:pt x="6306768" y="80734"/>
                  <a:pt x="6299072" y="77724"/>
                  <a:pt x="6289318" y="77724"/>
                </a:cubicBezTo>
                <a:cubicBezTo>
                  <a:pt x="6279564" y="77724"/>
                  <a:pt x="6271830" y="80734"/>
                  <a:pt x="6266116" y="86753"/>
                </a:cubicBezTo>
                <a:cubicBezTo>
                  <a:pt x="6260400" y="92773"/>
                  <a:pt x="6257543" y="101422"/>
                  <a:pt x="6257543" y="112699"/>
                </a:cubicBezTo>
                <a:lnTo>
                  <a:pt x="6257543" y="183108"/>
                </a:lnTo>
                <a:lnTo>
                  <a:pt x="6231482" y="183108"/>
                </a:lnTo>
                <a:lnTo>
                  <a:pt x="6231482" y="57150"/>
                </a:lnTo>
                <a:lnTo>
                  <a:pt x="6257543" y="57150"/>
                </a:lnTo>
                <a:lnTo>
                  <a:pt x="6257543" y="71551"/>
                </a:lnTo>
                <a:cubicBezTo>
                  <a:pt x="6261810" y="66370"/>
                  <a:pt x="6267220" y="62331"/>
                  <a:pt x="6273773" y="59436"/>
                </a:cubicBezTo>
                <a:cubicBezTo>
                  <a:pt x="6280326" y="56540"/>
                  <a:pt x="6287337" y="55092"/>
                  <a:pt x="6294805" y="55092"/>
                </a:cubicBezTo>
                <a:close/>
                <a:moveTo>
                  <a:pt x="5847130" y="55092"/>
                </a:moveTo>
                <a:cubicBezTo>
                  <a:pt x="5857188" y="55092"/>
                  <a:pt x="5866180" y="57226"/>
                  <a:pt x="5874105" y="61493"/>
                </a:cubicBezTo>
                <a:cubicBezTo>
                  <a:pt x="5882029" y="65760"/>
                  <a:pt x="5888125" y="71932"/>
                  <a:pt x="5892393" y="80010"/>
                </a:cubicBezTo>
                <a:cubicBezTo>
                  <a:pt x="5896202" y="72390"/>
                  <a:pt x="5902146" y="66332"/>
                  <a:pt x="5910223" y="61836"/>
                </a:cubicBezTo>
                <a:cubicBezTo>
                  <a:pt x="5918301" y="57340"/>
                  <a:pt x="5926988" y="55092"/>
                  <a:pt x="5936284" y="55092"/>
                </a:cubicBezTo>
                <a:cubicBezTo>
                  <a:pt x="5946190" y="55092"/>
                  <a:pt x="5955067" y="57150"/>
                  <a:pt x="5962916" y="61264"/>
                </a:cubicBezTo>
                <a:cubicBezTo>
                  <a:pt x="5970765" y="65379"/>
                  <a:pt x="5976936" y="71475"/>
                  <a:pt x="5981432" y="79552"/>
                </a:cubicBezTo>
                <a:cubicBezTo>
                  <a:pt x="5985928" y="87630"/>
                  <a:pt x="5988176" y="97383"/>
                  <a:pt x="5988176" y="108813"/>
                </a:cubicBezTo>
                <a:lnTo>
                  <a:pt x="5988176" y="183108"/>
                </a:lnTo>
                <a:lnTo>
                  <a:pt x="5962344" y="183108"/>
                </a:lnTo>
                <a:lnTo>
                  <a:pt x="5962344" y="112699"/>
                </a:lnTo>
                <a:cubicBezTo>
                  <a:pt x="5962344" y="101422"/>
                  <a:pt x="5959525" y="92773"/>
                  <a:pt x="5953886" y="86753"/>
                </a:cubicBezTo>
                <a:cubicBezTo>
                  <a:pt x="5948247" y="80734"/>
                  <a:pt x="5940551" y="77724"/>
                  <a:pt x="5930797" y="77724"/>
                </a:cubicBezTo>
                <a:cubicBezTo>
                  <a:pt x="5921044" y="77724"/>
                  <a:pt x="5913309" y="80734"/>
                  <a:pt x="5907595" y="86753"/>
                </a:cubicBezTo>
                <a:cubicBezTo>
                  <a:pt x="5901879" y="92773"/>
                  <a:pt x="5899022" y="101422"/>
                  <a:pt x="5899022" y="112699"/>
                </a:cubicBezTo>
                <a:lnTo>
                  <a:pt x="5899022" y="183108"/>
                </a:lnTo>
                <a:lnTo>
                  <a:pt x="5873190" y="183108"/>
                </a:lnTo>
                <a:lnTo>
                  <a:pt x="5873190" y="112699"/>
                </a:lnTo>
                <a:cubicBezTo>
                  <a:pt x="5873190" y="101422"/>
                  <a:pt x="5870371" y="92773"/>
                  <a:pt x="5864732" y="86753"/>
                </a:cubicBezTo>
                <a:cubicBezTo>
                  <a:pt x="5859093" y="80734"/>
                  <a:pt x="5851397" y="77724"/>
                  <a:pt x="5841643" y="77724"/>
                </a:cubicBezTo>
                <a:cubicBezTo>
                  <a:pt x="5831890" y="77724"/>
                  <a:pt x="5824155" y="80734"/>
                  <a:pt x="5818440" y="86753"/>
                </a:cubicBezTo>
                <a:cubicBezTo>
                  <a:pt x="5812725" y="92773"/>
                  <a:pt x="5809868" y="101422"/>
                  <a:pt x="5809868" y="112699"/>
                </a:cubicBezTo>
                <a:lnTo>
                  <a:pt x="5809868" y="183108"/>
                </a:lnTo>
                <a:lnTo>
                  <a:pt x="5783807" y="183108"/>
                </a:lnTo>
                <a:lnTo>
                  <a:pt x="5783807" y="57150"/>
                </a:lnTo>
                <a:lnTo>
                  <a:pt x="5809868" y="57150"/>
                </a:lnTo>
                <a:lnTo>
                  <a:pt x="5809868" y="71551"/>
                </a:lnTo>
                <a:cubicBezTo>
                  <a:pt x="5814135" y="66370"/>
                  <a:pt x="5819545" y="62331"/>
                  <a:pt x="5826098" y="59436"/>
                </a:cubicBezTo>
                <a:cubicBezTo>
                  <a:pt x="5832651" y="56540"/>
                  <a:pt x="5839662" y="55092"/>
                  <a:pt x="5847130" y="55092"/>
                </a:cubicBezTo>
                <a:close/>
                <a:moveTo>
                  <a:pt x="5695110" y="55092"/>
                </a:moveTo>
                <a:cubicBezTo>
                  <a:pt x="5706998" y="55092"/>
                  <a:pt x="5717590" y="57683"/>
                  <a:pt x="5726886" y="62865"/>
                </a:cubicBezTo>
                <a:cubicBezTo>
                  <a:pt x="5736182" y="68046"/>
                  <a:pt x="5743421" y="75323"/>
                  <a:pt x="5748603" y="84696"/>
                </a:cubicBezTo>
                <a:cubicBezTo>
                  <a:pt x="5753785" y="94069"/>
                  <a:pt x="5756375" y="104851"/>
                  <a:pt x="5756375" y="117043"/>
                </a:cubicBezTo>
                <a:cubicBezTo>
                  <a:pt x="5756375" y="121767"/>
                  <a:pt x="5756071" y="126034"/>
                  <a:pt x="5755461" y="129844"/>
                </a:cubicBezTo>
                <a:lnTo>
                  <a:pt x="5659220" y="129844"/>
                </a:lnTo>
                <a:cubicBezTo>
                  <a:pt x="5659982" y="139903"/>
                  <a:pt x="5663716" y="147980"/>
                  <a:pt x="5670422" y="154076"/>
                </a:cubicBezTo>
                <a:cubicBezTo>
                  <a:pt x="5677128" y="160172"/>
                  <a:pt x="5685357" y="163220"/>
                  <a:pt x="5695110" y="163220"/>
                </a:cubicBezTo>
                <a:cubicBezTo>
                  <a:pt x="5709132" y="163220"/>
                  <a:pt x="5719037" y="157353"/>
                  <a:pt x="5724828" y="145618"/>
                </a:cubicBezTo>
                <a:lnTo>
                  <a:pt x="5752946" y="145618"/>
                </a:lnTo>
                <a:cubicBezTo>
                  <a:pt x="5749137" y="157200"/>
                  <a:pt x="5742240" y="166687"/>
                  <a:pt x="5732258" y="174079"/>
                </a:cubicBezTo>
                <a:cubicBezTo>
                  <a:pt x="5722276" y="181470"/>
                  <a:pt x="5709893" y="185166"/>
                  <a:pt x="5695110" y="185166"/>
                </a:cubicBezTo>
                <a:cubicBezTo>
                  <a:pt x="5683071" y="185166"/>
                  <a:pt x="5672289" y="182461"/>
                  <a:pt x="5662764" y="177050"/>
                </a:cubicBezTo>
                <a:cubicBezTo>
                  <a:pt x="5653239" y="171640"/>
                  <a:pt x="5645771" y="164020"/>
                  <a:pt x="5640361" y="154190"/>
                </a:cubicBezTo>
                <a:cubicBezTo>
                  <a:pt x="5634951" y="144361"/>
                  <a:pt x="5632246" y="132969"/>
                  <a:pt x="5632246" y="120015"/>
                </a:cubicBezTo>
                <a:cubicBezTo>
                  <a:pt x="5632246" y="107061"/>
                  <a:pt x="5634875" y="95669"/>
                  <a:pt x="5640132" y="85839"/>
                </a:cubicBezTo>
                <a:cubicBezTo>
                  <a:pt x="5645390" y="76009"/>
                  <a:pt x="5652782" y="68427"/>
                  <a:pt x="5662307" y="63093"/>
                </a:cubicBezTo>
                <a:cubicBezTo>
                  <a:pt x="5671832" y="57759"/>
                  <a:pt x="5682766" y="55092"/>
                  <a:pt x="5695110" y="55092"/>
                </a:cubicBezTo>
                <a:close/>
                <a:moveTo>
                  <a:pt x="5618987" y="55092"/>
                </a:moveTo>
                <a:lnTo>
                  <a:pt x="5618987" y="82067"/>
                </a:lnTo>
                <a:lnTo>
                  <a:pt x="5612357" y="82067"/>
                </a:lnTo>
                <a:cubicBezTo>
                  <a:pt x="5602147" y="82067"/>
                  <a:pt x="5594413" y="84658"/>
                  <a:pt x="5589155" y="89839"/>
                </a:cubicBezTo>
                <a:cubicBezTo>
                  <a:pt x="5583897" y="95021"/>
                  <a:pt x="5581268" y="104013"/>
                  <a:pt x="5581268" y="116814"/>
                </a:cubicBezTo>
                <a:lnTo>
                  <a:pt x="5581268" y="183108"/>
                </a:lnTo>
                <a:lnTo>
                  <a:pt x="5555207" y="183108"/>
                </a:lnTo>
                <a:lnTo>
                  <a:pt x="5555207" y="57150"/>
                </a:lnTo>
                <a:lnTo>
                  <a:pt x="5581268" y="57150"/>
                </a:lnTo>
                <a:lnTo>
                  <a:pt x="5581268" y="75438"/>
                </a:lnTo>
                <a:cubicBezTo>
                  <a:pt x="5585078" y="69037"/>
                  <a:pt x="5590145" y="64046"/>
                  <a:pt x="5596470" y="60464"/>
                </a:cubicBezTo>
                <a:cubicBezTo>
                  <a:pt x="5602794" y="56883"/>
                  <a:pt x="5610300" y="55092"/>
                  <a:pt x="5618987" y="55092"/>
                </a:cubicBezTo>
                <a:close/>
                <a:moveTo>
                  <a:pt x="5472759" y="55092"/>
                </a:moveTo>
                <a:cubicBezTo>
                  <a:pt x="5483732" y="55092"/>
                  <a:pt x="5493752" y="57797"/>
                  <a:pt x="5502820" y="63208"/>
                </a:cubicBezTo>
                <a:cubicBezTo>
                  <a:pt x="5511888" y="68618"/>
                  <a:pt x="5519012" y="76200"/>
                  <a:pt x="5524194" y="85953"/>
                </a:cubicBezTo>
                <a:cubicBezTo>
                  <a:pt x="5529376" y="95707"/>
                  <a:pt x="5531966" y="106908"/>
                  <a:pt x="5531966" y="119557"/>
                </a:cubicBezTo>
                <a:cubicBezTo>
                  <a:pt x="5531966" y="132207"/>
                  <a:pt x="5529376" y="143522"/>
                  <a:pt x="5524194" y="153505"/>
                </a:cubicBezTo>
                <a:cubicBezTo>
                  <a:pt x="5519012" y="163487"/>
                  <a:pt x="5511888" y="171259"/>
                  <a:pt x="5502820" y="176822"/>
                </a:cubicBezTo>
                <a:cubicBezTo>
                  <a:pt x="5493752" y="182384"/>
                  <a:pt x="5483732" y="185166"/>
                  <a:pt x="5472759" y="185166"/>
                </a:cubicBezTo>
                <a:cubicBezTo>
                  <a:pt x="5463158" y="185166"/>
                  <a:pt x="5454623" y="183223"/>
                  <a:pt x="5447156" y="179336"/>
                </a:cubicBezTo>
                <a:cubicBezTo>
                  <a:pt x="5439688" y="175450"/>
                  <a:pt x="5433592" y="170611"/>
                  <a:pt x="5428868" y="164820"/>
                </a:cubicBezTo>
                <a:lnTo>
                  <a:pt x="5428868" y="243001"/>
                </a:lnTo>
                <a:lnTo>
                  <a:pt x="5402807" y="243001"/>
                </a:lnTo>
                <a:lnTo>
                  <a:pt x="5402807" y="57150"/>
                </a:lnTo>
                <a:lnTo>
                  <a:pt x="5428868" y="57150"/>
                </a:lnTo>
                <a:lnTo>
                  <a:pt x="5428868" y="75666"/>
                </a:lnTo>
                <a:cubicBezTo>
                  <a:pt x="5433287" y="69875"/>
                  <a:pt x="5439307" y="64998"/>
                  <a:pt x="5446927" y="61036"/>
                </a:cubicBezTo>
                <a:cubicBezTo>
                  <a:pt x="5454547" y="57073"/>
                  <a:pt x="5463158" y="55092"/>
                  <a:pt x="5472759" y="55092"/>
                </a:cubicBezTo>
                <a:close/>
                <a:moveTo>
                  <a:pt x="5104408" y="55092"/>
                </a:moveTo>
                <a:cubicBezTo>
                  <a:pt x="5114315" y="55092"/>
                  <a:pt x="5123191" y="57150"/>
                  <a:pt x="5131040" y="61264"/>
                </a:cubicBezTo>
                <a:cubicBezTo>
                  <a:pt x="5138889" y="65379"/>
                  <a:pt x="5145023" y="71475"/>
                  <a:pt x="5149443" y="79552"/>
                </a:cubicBezTo>
                <a:cubicBezTo>
                  <a:pt x="5153862" y="87630"/>
                  <a:pt x="5156072" y="97383"/>
                  <a:pt x="5156072" y="108813"/>
                </a:cubicBezTo>
                <a:lnTo>
                  <a:pt x="5156072" y="183108"/>
                </a:lnTo>
                <a:lnTo>
                  <a:pt x="5130240" y="183108"/>
                </a:lnTo>
                <a:lnTo>
                  <a:pt x="5130240" y="112699"/>
                </a:lnTo>
                <a:cubicBezTo>
                  <a:pt x="5130240" y="101422"/>
                  <a:pt x="5127421" y="92773"/>
                  <a:pt x="5121782" y="86753"/>
                </a:cubicBezTo>
                <a:cubicBezTo>
                  <a:pt x="5116143" y="80734"/>
                  <a:pt x="5108447" y="77724"/>
                  <a:pt x="5098693" y="77724"/>
                </a:cubicBezTo>
                <a:cubicBezTo>
                  <a:pt x="5088940" y="77724"/>
                  <a:pt x="5081205" y="80734"/>
                  <a:pt x="5075490" y="86753"/>
                </a:cubicBezTo>
                <a:cubicBezTo>
                  <a:pt x="5069775" y="92773"/>
                  <a:pt x="5066918" y="101422"/>
                  <a:pt x="5066918" y="112699"/>
                </a:cubicBezTo>
                <a:lnTo>
                  <a:pt x="5066918" y="183108"/>
                </a:lnTo>
                <a:lnTo>
                  <a:pt x="5040857" y="183108"/>
                </a:lnTo>
                <a:lnTo>
                  <a:pt x="5040857" y="57150"/>
                </a:lnTo>
                <a:lnTo>
                  <a:pt x="5066918" y="57150"/>
                </a:lnTo>
                <a:lnTo>
                  <a:pt x="5066918" y="71551"/>
                </a:lnTo>
                <a:cubicBezTo>
                  <a:pt x="5071185" y="66370"/>
                  <a:pt x="5076634" y="62331"/>
                  <a:pt x="5083263" y="59436"/>
                </a:cubicBezTo>
                <a:cubicBezTo>
                  <a:pt x="5089892" y="56540"/>
                  <a:pt x="5096941" y="55092"/>
                  <a:pt x="5104408" y="55092"/>
                </a:cubicBezTo>
                <a:close/>
                <a:moveTo>
                  <a:pt x="4939207" y="55092"/>
                </a:moveTo>
                <a:cubicBezTo>
                  <a:pt x="4949112" y="55092"/>
                  <a:pt x="4957761" y="57035"/>
                  <a:pt x="4965153" y="60922"/>
                </a:cubicBezTo>
                <a:cubicBezTo>
                  <a:pt x="4972544" y="64808"/>
                  <a:pt x="4978450" y="69646"/>
                  <a:pt x="4982870" y="75438"/>
                </a:cubicBezTo>
                <a:lnTo>
                  <a:pt x="4982870" y="57150"/>
                </a:lnTo>
                <a:lnTo>
                  <a:pt x="5009159" y="57150"/>
                </a:lnTo>
                <a:lnTo>
                  <a:pt x="5009159" y="183108"/>
                </a:lnTo>
                <a:lnTo>
                  <a:pt x="4982870" y="183108"/>
                </a:lnTo>
                <a:lnTo>
                  <a:pt x="4982870" y="164363"/>
                </a:lnTo>
                <a:cubicBezTo>
                  <a:pt x="4978450" y="170307"/>
                  <a:pt x="4972430" y="175260"/>
                  <a:pt x="4964810" y="179222"/>
                </a:cubicBezTo>
                <a:cubicBezTo>
                  <a:pt x="4957190" y="183184"/>
                  <a:pt x="4948503" y="185166"/>
                  <a:pt x="4938750" y="185166"/>
                </a:cubicBezTo>
                <a:cubicBezTo>
                  <a:pt x="4927929" y="185166"/>
                  <a:pt x="4918023" y="182384"/>
                  <a:pt x="4909032" y="176822"/>
                </a:cubicBezTo>
                <a:cubicBezTo>
                  <a:pt x="4900040" y="171259"/>
                  <a:pt x="4892915" y="163487"/>
                  <a:pt x="4887657" y="153505"/>
                </a:cubicBezTo>
                <a:cubicBezTo>
                  <a:pt x="4882400" y="143522"/>
                  <a:pt x="4879771" y="132207"/>
                  <a:pt x="4879771" y="119557"/>
                </a:cubicBezTo>
                <a:cubicBezTo>
                  <a:pt x="4879771" y="106908"/>
                  <a:pt x="4882400" y="95707"/>
                  <a:pt x="4887657" y="85953"/>
                </a:cubicBezTo>
                <a:cubicBezTo>
                  <a:pt x="4892915" y="76200"/>
                  <a:pt x="4900078" y="68618"/>
                  <a:pt x="4909146" y="63208"/>
                </a:cubicBezTo>
                <a:cubicBezTo>
                  <a:pt x="4918214" y="57797"/>
                  <a:pt x="4928234" y="55092"/>
                  <a:pt x="4939207" y="55092"/>
                </a:cubicBezTo>
                <a:close/>
                <a:moveTo>
                  <a:pt x="4742610" y="55092"/>
                </a:moveTo>
                <a:cubicBezTo>
                  <a:pt x="4754498" y="55092"/>
                  <a:pt x="4765089" y="57683"/>
                  <a:pt x="4774386" y="62865"/>
                </a:cubicBezTo>
                <a:cubicBezTo>
                  <a:pt x="4783682" y="68046"/>
                  <a:pt x="4790921" y="75323"/>
                  <a:pt x="4796103" y="84696"/>
                </a:cubicBezTo>
                <a:cubicBezTo>
                  <a:pt x="4801285" y="94069"/>
                  <a:pt x="4803875" y="104851"/>
                  <a:pt x="4803875" y="117043"/>
                </a:cubicBezTo>
                <a:cubicBezTo>
                  <a:pt x="4803875" y="121767"/>
                  <a:pt x="4803571" y="126034"/>
                  <a:pt x="4802961" y="129844"/>
                </a:cubicBezTo>
                <a:lnTo>
                  <a:pt x="4706720" y="129844"/>
                </a:lnTo>
                <a:cubicBezTo>
                  <a:pt x="4707482" y="139903"/>
                  <a:pt x="4711216" y="147980"/>
                  <a:pt x="4717922" y="154076"/>
                </a:cubicBezTo>
                <a:cubicBezTo>
                  <a:pt x="4724627" y="160172"/>
                  <a:pt x="4732857" y="163220"/>
                  <a:pt x="4742610" y="163220"/>
                </a:cubicBezTo>
                <a:cubicBezTo>
                  <a:pt x="4756631" y="163220"/>
                  <a:pt x="4766537" y="157353"/>
                  <a:pt x="4772328" y="145618"/>
                </a:cubicBezTo>
                <a:lnTo>
                  <a:pt x="4800446" y="145618"/>
                </a:lnTo>
                <a:cubicBezTo>
                  <a:pt x="4796636" y="157200"/>
                  <a:pt x="4789740" y="166687"/>
                  <a:pt x="4779758" y="174079"/>
                </a:cubicBezTo>
                <a:cubicBezTo>
                  <a:pt x="4769776" y="181470"/>
                  <a:pt x="4757393" y="185166"/>
                  <a:pt x="4742610" y="185166"/>
                </a:cubicBezTo>
                <a:cubicBezTo>
                  <a:pt x="4730571" y="185166"/>
                  <a:pt x="4719789" y="182461"/>
                  <a:pt x="4710264" y="177050"/>
                </a:cubicBezTo>
                <a:cubicBezTo>
                  <a:pt x="4700739" y="171640"/>
                  <a:pt x="4693271" y="164020"/>
                  <a:pt x="4687861" y="154190"/>
                </a:cubicBezTo>
                <a:cubicBezTo>
                  <a:pt x="4682451" y="144361"/>
                  <a:pt x="4679746" y="132969"/>
                  <a:pt x="4679746" y="120015"/>
                </a:cubicBezTo>
                <a:cubicBezTo>
                  <a:pt x="4679746" y="107061"/>
                  <a:pt x="4682375" y="95669"/>
                  <a:pt x="4687632" y="85839"/>
                </a:cubicBezTo>
                <a:cubicBezTo>
                  <a:pt x="4692890" y="76009"/>
                  <a:pt x="4700281" y="68427"/>
                  <a:pt x="4709807" y="63093"/>
                </a:cubicBezTo>
                <a:cubicBezTo>
                  <a:pt x="4719332" y="57759"/>
                  <a:pt x="4730266" y="55092"/>
                  <a:pt x="4742610" y="55092"/>
                </a:cubicBezTo>
                <a:close/>
                <a:moveTo>
                  <a:pt x="4599735" y="55092"/>
                </a:moveTo>
                <a:cubicBezTo>
                  <a:pt x="4611623" y="55092"/>
                  <a:pt x="4622214" y="57683"/>
                  <a:pt x="4631511" y="62865"/>
                </a:cubicBezTo>
                <a:cubicBezTo>
                  <a:pt x="4640807" y="68046"/>
                  <a:pt x="4648046" y="75323"/>
                  <a:pt x="4653228" y="84696"/>
                </a:cubicBezTo>
                <a:cubicBezTo>
                  <a:pt x="4658410" y="94069"/>
                  <a:pt x="4661000" y="104851"/>
                  <a:pt x="4661000" y="117043"/>
                </a:cubicBezTo>
                <a:cubicBezTo>
                  <a:pt x="4661000" y="121767"/>
                  <a:pt x="4660696" y="126034"/>
                  <a:pt x="4660086" y="129844"/>
                </a:cubicBezTo>
                <a:lnTo>
                  <a:pt x="4563845" y="129844"/>
                </a:lnTo>
                <a:cubicBezTo>
                  <a:pt x="4564607" y="139903"/>
                  <a:pt x="4568341" y="147980"/>
                  <a:pt x="4575047" y="154076"/>
                </a:cubicBezTo>
                <a:cubicBezTo>
                  <a:pt x="4581752" y="160172"/>
                  <a:pt x="4589982" y="163220"/>
                  <a:pt x="4599735" y="163220"/>
                </a:cubicBezTo>
                <a:cubicBezTo>
                  <a:pt x="4613756" y="163220"/>
                  <a:pt x="4623662" y="157353"/>
                  <a:pt x="4629453" y="145618"/>
                </a:cubicBezTo>
                <a:lnTo>
                  <a:pt x="4657571" y="145618"/>
                </a:lnTo>
                <a:cubicBezTo>
                  <a:pt x="4653761" y="157200"/>
                  <a:pt x="4646865" y="166687"/>
                  <a:pt x="4636883" y="174079"/>
                </a:cubicBezTo>
                <a:cubicBezTo>
                  <a:pt x="4626901" y="181470"/>
                  <a:pt x="4614518" y="185166"/>
                  <a:pt x="4599735" y="185166"/>
                </a:cubicBezTo>
                <a:cubicBezTo>
                  <a:pt x="4587696" y="185166"/>
                  <a:pt x="4576914" y="182461"/>
                  <a:pt x="4567389" y="177050"/>
                </a:cubicBezTo>
                <a:cubicBezTo>
                  <a:pt x="4557863" y="171640"/>
                  <a:pt x="4550396" y="164020"/>
                  <a:pt x="4544986" y="154190"/>
                </a:cubicBezTo>
                <a:cubicBezTo>
                  <a:pt x="4539575" y="144361"/>
                  <a:pt x="4536870" y="132969"/>
                  <a:pt x="4536870" y="120015"/>
                </a:cubicBezTo>
                <a:cubicBezTo>
                  <a:pt x="4536870" y="107061"/>
                  <a:pt x="4539499" y="95669"/>
                  <a:pt x="4544757" y="85839"/>
                </a:cubicBezTo>
                <a:cubicBezTo>
                  <a:pt x="4550015" y="76009"/>
                  <a:pt x="4557406" y="68427"/>
                  <a:pt x="4566932" y="63093"/>
                </a:cubicBezTo>
                <a:cubicBezTo>
                  <a:pt x="4576457" y="57759"/>
                  <a:pt x="4587391" y="55092"/>
                  <a:pt x="4599735" y="55092"/>
                </a:cubicBezTo>
                <a:close/>
                <a:moveTo>
                  <a:pt x="4523612" y="55092"/>
                </a:moveTo>
                <a:lnTo>
                  <a:pt x="4523612" y="82067"/>
                </a:lnTo>
                <a:lnTo>
                  <a:pt x="4516982" y="82067"/>
                </a:lnTo>
                <a:cubicBezTo>
                  <a:pt x="4506771" y="82067"/>
                  <a:pt x="4499037" y="84658"/>
                  <a:pt x="4493779" y="89839"/>
                </a:cubicBezTo>
                <a:cubicBezTo>
                  <a:pt x="4488522" y="95021"/>
                  <a:pt x="4485893" y="104013"/>
                  <a:pt x="4485893" y="116814"/>
                </a:cubicBezTo>
                <a:lnTo>
                  <a:pt x="4485893" y="183108"/>
                </a:lnTo>
                <a:lnTo>
                  <a:pt x="4459832" y="183108"/>
                </a:lnTo>
                <a:lnTo>
                  <a:pt x="4459832" y="57150"/>
                </a:lnTo>
                <a:lnTo>
                  <a:pt x="4485893" y="57150"/>
                </a:lnTo>
                <a:lnTo>
                  <a:pt x="4485893" y="75438"/>
                </a:lnTo>
                <a:cubicBezTo>
                  <a:pt x="4489703" y="69037"/>
                  <a:pt x="4494770" y="64046"/>
                  <a:pt x="4501095" y="60464"/>
                </a:cubicBezTo>
                <a:cubicBezTo>
                  <a:pt x="4507419" y="56883"/>
                  <a:pt x="4514925" y="55092"/>
                  <a:pt x="4523612" y="55092"/>
                </a:cubicBezTo>
                <a:close/>
                <a:moveTo>
                  <a:pt x="4228260" y="55092"/>
                </a:moveTo>
                <a:cubicBezTo>
                  <a:pt x="4240148" y="55092"/>
                  <a:pt x="4250739" y="57683"/>
                  <a:pt x="4260036" y="62865"/>
                </a:cubicBezTo>
                <a:cubicBezTo>
                  <a:pt x="4269332" y="68046"/>
                  <a:pt x="4276571" y="75323"/>
                  <a:pt x="4281753" y="84696"/>
                </a:cubicBezTo>
                <a:cubicBezTo>
                  <a:pt x="4286934" y="94069"/>
                  <a:pt x="4289525" y="104851"/>
                  <a:pt x="4289525" y="117043"/>
                </a:cubicBezTo>
                <a:cubicBezTo>
                  <a:pt x="4289525" y="121767"/>
                  <a:pt x="4289220" y="126034"/>
                  <a:pt x="4288611" y="129844"/>
                </a:cubicBezTo>
                <a:lnTo>
                  <a:pt x="4192370" y="129844"/>
                </a:lnTo>
                <a:cubicBezTo>
                  <a:pt x="4193132" y="139903"/>
                  <a:pt x="4196866" y="147980"/>
                  <a:pt x="4203572" y="154076"/>
                </a:cubicBezTo>
                <a:cubicBezTo>
                  <a:pt x="4210277" y="160172"/>
                  <a:pt x="4218507" y="163220"/>
                  <a:pt x="4228260" y="163220"/>
                </a:cubicBezTo>
                <a:cubicBezTo>
                  <a:pt x="4242281" y="163220"/>
                  <a:pt x="4252187" y="157353"/>
                  <a:pt x="4257978" y="145618"/>
                </a:cubicBezTo>
                <a:lnTo>
                  <a:pt x="4286096" y="145618"/>
                </a:lnTo>
                <a:cubicBezTo>
                  <a:pt x="4282286" y="157200"/>
                  <a:pt x="4275390" y="166687"/>
                  <a:pt x="4265408" y="174079"/>
                </a:cubicBezTo>
                <a:cubicBezTo>
                  <a:pt x="4255426" y="181470"/>
                  <a:pt x="4243043" y="185166"/>
                  <a:pt x="4228260" y="185166"/>
                </a:cubicBezTo>
                <a:cubicBezTo>
                  <a:pt x="4216221" y="185166"/>
                  <a:pt x="4205439" y="182461"/>
                  <a:pt x="4195914" y="177050"/>
                </a:cubicBezTo>
                <a:cubicBezTo>
                  <a:pt x="4186388" y="171640"/>
                  <a:pt x="4178921" y="164020"/>
                  <a:pt x="4173511" y="154190"/>
                </a:cubicBezTo>
                <a:cubicBezTo>
                  <a:pt x="4168100" y="144361"/>
                  <a:pt x="4165395" y="132969"/>
                  <a:pt x="4165395" y="120015"/>
                </a:cubicBezTo>
                <a:cubicBezTo>
                  <a:pt x="4165395" y="107061"/>
                  <a:pt x="4168024" y="95669"/>
                  <a:pt x="4173282" y="85839"/>
                </a:cubicBezTo>
                <a:cubicBezTo>
                  <a:pt x="4178540" y="76009"/>
                  <a:pt x="4185931" y="68427"/>
                  <a:pt x="4195456" y="63093"/>
                </a:cubicBezTo>
                <a:cubicBezTo>
                  <a:pt x="4204981" y="57759"/>
                  <a:pt x="4215916" y="55092"/>
                  <a:pt x="4228260" y="55092"/>
                </a:cubicBezTo>
                <a:close/>
                <a:moveTo>
                  <a:pt x="4152137" y="55092"/>
                </a:moveTo>
                <a:lnTo>
                  <a:pt x="4152137" y="82067"/>
                </a:lnTo>
                <a:lnTo>
                  <a:pt x="4145507" y="82067"/>
                </a:lnTo>
                <a:cubicBezTo>
                  <a:pt x="4135296" y="82067"/>
                  <a:pt x="4127562" y="84658"/>
                  <a:pt x="4122304" y="89839"/>
                </a:cubicBezTo>
                <a:cubicBezTo>
                  <a:pt x="4117047" y="95021"/>
                  <a:pt x="4114418" y="104013"/>
                  <a:pt x="4114418" y="116814"/>
                </a:cubicBezTo>
                <a:lnTo>
                  <a:pt x="4114418" y="183108"/>
                </a:lnTo>
                <a:lnTo>
                  <a:pt x="4088357" y="183108"/>
                </a:lnTo>
                <a:lnTo>
                  <a:pt x="4088357" y="57150"/>
                </a:lnTo>
                <a:lnTo>
                  <a:pt x="4114418" y="57150"/>
                </a:lnTo>
                <a:lnTo>
                  <a:pt x="4114418" y="75438"/>
                </a:lnTo>
                <a:cubicBezTo>
                  <a:pt x="4118228" y="69037"/>
                  <a:pt x="4123295" y="64046"/>
                  <a:pt x="4129620" y="60464"/>
                </a:cubicBezTo>
                <a:cubicBezTo>
                  <a:pt x="4135944" y="56883"/>
                  <a:pt x="4143450" y="55092"/>
                  <a:pt x="4152137" y="55092"/>
                </a:cubicBezTo>
                <a:close/>
                <a:moveTo>
                  <a:pt x="4001261" y="55092"/>
                </a:moveTo>
                <a:cubicBezTo>
                  <a:pt x="4013300" y="55092"/>
                  <a:pt x="4024197" y="57759"/>
                  <a:pt x="4033951" y="63093"/>
                </a:cubicBezTo>
                <a:cubicBezTo>
                  <a:pt x="4043704" y="68427"/>
                  <a:pt x="4051400" y="76047"/>
                  <a:pt x="4057039" y="85953"/>
                </a:cubicBezTo>
                <a:cubicBezTo>
                  <a:pt x="4062678" y="95859"/>
                  <a:pt x="4065497" y="107213"/>
                  <a:pt x="4065497" y="120015"/>
                </a:cubicBezTo>
                <a:cubicBezTo>
                  <a:pt x="4065497" y="132816"/>
                  <a:pt x="4062601" y="144170"/>
                  <a:pt x="4056810" y="154076"/>
                </a:cubicBezTo>
                <a:cubicBezTo>
                  <a:pt x="4051019" y="163982"/>
                  <a:pt x="4043133" y="171640"/>
                  <a:pt x="4033151" y="177050"/>
                </a:cubicBezTo>
                <a:cubicBezTo>
                  <a:pt x="4023168" y="182461"/>
                  <a:pt x="4012157" y="185166"/>
                  <a:pt x="4000118" y="185166"/>
                </a:cubicBezTo>
                <a:cubicBezTo>
                  <a:pt x="3988231" y="185166"/>
                  <a:pt x="3977487" y="182461"/>
                  <a:pt x="3967885" y="177050"/>
                </a:cubicBezTo>
                <a:cubicBezTo>
                  <a:pt x="3958284" y="171640"/>
                  <a:pt x="3950740" y="164020"/>
                  <a:pt x="3945254" y="154190"/>
                </a:cubicBezTo>
                <a:cubicBezTo>
                  <a:pt x="3939767" y="144361"/>
                  <a:pt x="3937024" y="132969"/>
                  <a:pt x="3937024" y="120015"/>
                </a:cubicBezTo>
                <a:cubicBezTo>
                  <a:pt x="3937024" y="107213"/>
                  <a:pt x="3939843" y="95859"/>
                  <a:pt x="3945483" y="85953"/>
                </a:cubicBezTo>
                <a:cubicBezTo>
                  <a:pt x="3951121" y="76047"/>
                  <a:pt x="3958817" y="68427"/>
                  <a:pt x="3968571" y="63093"/>
                </a:cubicBezTo>
                <a:cubicBezTo>
                  <a:pt x="3978324" y="57759"/>
                  <a:pt x="3989221" y="55092"/>
                  <a:pt x="4001261" y="55092"/>
                </a:cubicBezTo>
                <a:close/>
                <a:moveTo>
                  <a:pt x="3770679" y="55092"/>
                </a:moveTo>
                <a:cubicBezTo>
                  <a:pt x="3780738" y="55092"/>
                  <a:pt x="3789729" y="57226"/>
                  <a:pt x="3797654" y="61493"/>
                </a:cubicBezTo>
                <a:cubicBezTo>
                  <a:pt x="3805579" y="65760"/>
                  <a:pt x="3811675" y="71932"/>
                  <a:pt x="3815942" y="80010"/>
                </a:cubicBezTo>
                <a:cubicBezTo>
                  <a:pt x="3819752" y="72390"/>
                  <a:pt x="3825696" y="66332"/>
                  <a:pt x="3833773" y="61836"/>
                </a:cubicBezTo>
                <a:cubicBezTo>
                  <a:pt x="3841850" y="57340"/>
                  <a:pt x="3850537" y="55092"/>
                  <a:pt x="3859833" y="55092"/>
                </a:cubicBezTo>
                <a:cubicBezTo>
                  <a:pt x="3869739" y="55092"/>
                  <a:pt x="3878617" y="57150"/>
                  <a:pt x="3886465" y="61264"/>
                </a:cubicBezTo>
                <a:cubicBezTo>
                  <a:pt x="3894314" y="65379"/>
                  <a:pt x="3900486" y="71475"/>
                  <a:pt x="3904982" y="79552"/>
                </a:cubicBezTo>
                <a:cubicBezTo>
                  <a:pt x="3909478" y="87630"/>
                  <a:pt x="3911726" y="97383"/>
                  <a:pt x="3911726" y="108813"/>
                </a:cubicBezTo>
                <a:lnTo>
                  <a:pt x="3911726" y="183108"/>
                </a:lnTo>
                <a:lnTo>
                  <a:pt x="3885894" y="183108"/>
                </a:lnTo>
                <a:lnTo>
                  <a:pt x="3885894" y="112699"/>
                </a:lnTo>
                <a:cubicBezTo>
                  <a:pt x="3885894" y="101422"/>
                  <a:pt x="3883075" y="92773"/>
                  <a:pt x="3877436" y="86753"/>
                </a:cubicBezTo>
                <a:cubicBezTo>
                  <a:pt x="3871797" y="80734"/>
                  <a:pt x="3864101" y="77724"/>
                  <a:pt x="3854347" y="77724"/>
                </a:cubicBezTo>
                <a:cubicBezTo>
                  <a:pt x="3844593" y="77724"/>
                  <a:pt x="3836859" y="80734"/>
                  <a:pt x="3831144" y="86753"/>
                </a:cubicBezTo>
                <a:cubicBezTo>
                  <a:pt x="3825429" y="92773"/>
                  <a:pt x="3822571" y="101422"/>
                  <a:pt x="3822571" y="112699"/>
                </a:cubicBezTo>
                <a:lnTo>
                  <a:pt x="3822571" y="183108"/>
                </a:lnTo>
                <a:lnTo>
                  <a:pt x="3796740" y="183108"/>
                </a:lnTo>
                <a:lnTo>
                  <a:pt x="3796740" y="112699"/>
                </a:lnTo>
                <a:cubicBezTo>
                  <a:pt x="3796740" y="101422"/>
                  <a:pt x="3793920" y="92773"/>
                  <a:pt x="3788281" y="86753"/>
                </a:cubicBezTo>
                <a:cubicBezTo>
                  <a:pt x="3782643" y="80734"/>
                  <a:pt x="3774947" y="77724"/>
                  <a:pt x="3765193" y="77724"/>
                </a:cubicBezTo>
                <a:cubicBezTo>
                  <a:pt x="3755439" y="77724"/>
                  <a:pt x="3747705" y="80734"/>
                  <a:pt x="3741990" y="86753"/>
                </a:cubicBezTo>
                <a:cubicBezTo>
                  <a:pt x="3736275" y="92773"/>
                  <a:pt x="3733418" y="101422"/>
                  <a:pt x="3733418" y="112699"/>
                </a:cubicBezTo>
                <a:lnTo>
                  <a:pt x="3733418" y="183108"/>
                </a:lnTo>
                <a:lnTo>
                  <a:pt x="3707357" y="183108"/>
                </a:lnTo>
                <a:lnTo>
                  <a:pt x="3707357" y="57150"/>
                </a:lnTo>
                <a:lnTo>
                  <a:pt x="3733418" y="57150"/>
                </a:lnTo>
                <a:lnTo>
                  <a:pt x="3733418" y="71551"/>
                </a:lnTo>
                <a:cubicBezTo>
                  <a:pt x="3737684" y="66370"/>
                  <a:pt x="3743095" y="62331"/>
                  <a:pt x="3749648" y="59436"/>
                </a:cubicBezTo>
                <a:cubicBezTo>
                  <a:pt x="3756202" y="56540"/>
                  <a:pt x="3763212" y="55092"/>
                  <a:pt x="3770679" y="55092"/>
                </a:cubicBezTo>
                <a:close/>
                <a:moveTo>
                  <a:pt x="3570045" y="55092"/>
                </a:moveTo>
                <a:cubicBezTo>
                  <a:pt x="3584371" y="55092"/>
                  <a:pt x="3595915" y="58712"/>
                  <a:pt x="3604677" y="65951"/>
                </a:cubicBezTo>
                <a:cubicBezTo>
                  <a:pt x="3613441" y="73190"/>
                  <a:pt x="3618127" y="83058"/>
                  <a:pt x="3618737" y="95554"/>
                </a:cubicBezTo>
                <a:lnTo>
                  <a:pt x="3592676" y="95554"/>
                </a:lnTo>
                <a:cubicBezTo>
                  <a:pt x="3592219" y="89916"/>
                  <a:pt x="3589933" y="85420"/>
                  <a:pt x="3585818" y="82067"/>
                </a:cubicBezTo>
                <a:cubicBezTo>
                  <a:pt x="3581704" y="78714"/>
                  <a:pt x="3576141" y="77038"/>
                  <a:pt x="3569130" y="77038"/>
                </a:cubicBezTo>
                <a:cubicBezTo>
                  <a:pt x="3562272" y="77038"/>
                  <a:pt x="3557014" y="78333"/>
                  <a:pt x="3553357" y="80924"/>
                </a:cubicBezTo>
                <a:cubicBezTo>
                  <a:pt x="3549699" y="83515"/>
                  <a:pt x="3547871" y="86944"/>
                  <a:pt x="3547871" y="91211"/>
                </a:cubicBezTo>
                <a:cubicBezTo>
                  <a:pt x="3547871" y="94564"/>
                  <a:pt x="3549090" y="97383"/>
                  <a:pt x="3551528" y="99669"/>
                </a:cubicBezTo>
                <a:cubicBezTo>
                  <a:pt x="3553967" y="101955"/>
                  <a:pt x="3556938" y="103746"/>
                  <a:pt x="3560444" y="105041"/>
                </a:cubicBezTo>
                <a:cubicBezTo>
                  <a:pt x="3563949" y="106337"/>
                  <a:pt x="3569130" y="107975"/>
                  <a:pt x="3575988" y="109956"/>
                </a:cubicBezTo>
                <a:cubicBezTo>
                  <a:pt x="3585132" y="112395"/>
                  <a:pt x="3592638" y="114871"/>
                  <a:pt x="3598505" y="117386"/>
                </a:cubicBezTo>
                <a:cubicBezTo>
                  <a:pt x="3604373" y="119900"/>
                  <a:pt x="3609440" y="123596"/>
                  <a:pt x="3613707" y="128473"/>
                </a:cubicBezTo>
                <a:cubicBezTo>
                  <a:pt x="3617975" y="133350"/>
                  <a:pt x="3620184" y="139827"/>
                  <a:pt x="3620337" y="147904"/>
                </a:cubicBezTo>
                <a:cubicBezTo>
                  <a:pt x="3620337" y="155067"/>
                  <a:pt x="3618355" y="161467"/>
                  <a:pt x="3614393" y="167106"/>
                </a:cubicBezTo>
                <a:cubicBezTo>
                  <a:pt x="3610431" y="172745"/>
                  <a:pt x="3604830" y="177165"/>
                  <a:pt x="3597591" y="180365"/>
                </a:cubicBezTo>
                <a:cubicBezTo>
                  <a:pt x="3590352" y="183565"/>
                  <a:pt x="3581856" y="185166"/>
                  <a:pt x="3572102" y="185166"/>
                </a:cubicBezTo>
                <a:cubicBezTo>
                  <a:pt x="3562196" y="185166"/>
                  <a:pt x="3553319" y="183375"/>
                  <a:pt x="3545470" y="179794"/>
                </a:cubicBezTo>
                <a:cubicBezTo>
                  <a:pt x="3537622" y="176212"/>
                  <a:pt x="3531411" y="171335"/>
                  <a:pt x="3526839" y="165163"/>
                </a:cubicBezTo>
                <a:cubicBezTo>
                  <a:pt x="3522267" y="158991"/>
                  <a:pt x="3519829" y="152095"/>
                  <a:pt x="3519524" y="144475"/>
                </a:cubicBezTo>
                <a:lnTo>
                  <a:pt x="3546499" y="144475"/>
                </a:lnTo>
                <a:cubicBezTo>
                  <a:pt x="3546956" y="149809"/>
                  <a:pt x="3549509" y="154267"/>
                  <a:pt x="3554157" y="157848"/>
                </a:cubicBezTo>
                <a:cubicBezTo>
                  <a:pt x="3558805" y="161429"/>
                  <a:pt x="3564634" y="163220"/>
                  <a:pt x="3571645" y="163220"/>
                </a:cubicBezTo>
                <a:cubicBezTo>
                  <a:pt x="3578960" y="163220"/>
                  <a:pt x="3584637" y="161810"/>
                  <a:pt x="3588676" y="158991"/>
                </a:cubicBezTo>
                <a:cubicBezTo>
                  <a:pt x="3592714" y="156172"/>
                  <a:pt x="3594734" y="152552"/>
                  <a:pt x="3594734" y="148132"/>
                </a:cubicBezTo>
                <a:cubicBezTo>
                  <a:pt x="3594734" y="143408"/>
                  <a:pt x="3592486" y="139903"/>
                  <a:pt x="3587990" y="137617"/>
                </a:cubicBezTo>
                <a:cubicBezTo>
                  <a:pt x="3583494" y="135331"/>
                  <a:pt x="3576369" y="132816"/>
                  <a:pt x="3566616" y="130073"/>
                </a:cubicBezTo>
                <a:cubicBezTo>
                  <a:pt x="3557167" y="127482"/>
                  <a:pt x="3549471" y="124968"/>
                  <a:pt x="3543527" y="122529"/>
                </a:cubicBezTo>
                <a:cubicBezTo>
                  <a:pt x="3537584" y="120091"/>
                  <a:pt x="3532440" y="116357"/>
                  <a:pt x="3528097" y="111328"/>
                </a:cubicBezTo>
                <a:cubicBezTo>
                  <a:pt x="3523753" y="106299"/>
                  <a:pt x="3521582" y="99669"/>
                  <a:pt x="3521582" y="91440"/>
                </a:cubicBezTo>
                <a:cubicBezTo>
                  <a:pt x="3521582" y="84734"/>
                  <a:pt x="3523563" y="78600"/>
                  <a:pt x="3527525" y="73037"/>
                </a:cubicBezTo>
                <a:cubicBezTo>
                  <a:pt x="3531488" y="67475"/>
                  <a:pt x="3537164" y="63093"/>
                  <a:pt x="3544556" y="59893"/>
                </a:cubicBezTo>
                <a:cubicBezTo>
                  <a:pt x="3551947" y="56692"/>
                  <a:pt x="3560444" y="55092"/>
                  <a:pt x="3570045" y="55092"/>
                </a:cubicBezTo>
                <a:close/>
                <a:moveTo>
                  <a:pt x="3446220" y="55092"/>
                </a:moveTo>
                <a:cubicBezTo>
                  <a:pt x="3460545" y="55092"/>
                  <a:pt x="3472090" y="58712"/>
                  <a:pt x="3480852" y="65951"/>
                </a:cubicBezTo>
                <a:cubicBezTo>
                  <a:pt x="3489616" y="73190"/>
                  <a:pt x="3494302" y="83058"/>
                  <a:pt x="3494912" y="95554"/>
                </a:cubicBezTo>
                <a:lnTo>
                  <a:pt x="3468851" y="95554"/>
                </a:lnTo>
                <a:cubicBezTo>
                  <a:pt x="3468394" y="89916"/>
                  <a:pt x="3466108" y="85420"/>
                  <a:pt x="3461993" y="82067"/>
                </a:cubicBezTo>
                <a:cubicBezTo>
                  <a:pt x="3457879" y="78714"/>
                  <a:pt x="3452316" y="77038"/>
                  <a:pt x="3445305" y="77038"/>
                </a:cubicBezTo>
                <a:cubicBezTo>
                  <a:pt x="3438447" y="77038"/>
                  <a:pt x="3433189" y="78333"/>
                  <a:pt x="3429532" y="80924"/>
                </a:cubicBezTo>
                <a:cubicBezTo>
                  <a:pt x="3425874" y="83515"/>
                  <a:pt x="3424046" y="86944"/>
                  <a:pt x="3424046" y="91211"/>
                </a:cubicBezTo>
                <a:cubicBezTo>
                  <a:pt x="3424046" y="94564"/>
                  <a:pt x="3425265" y="97383"/>
                  <a:pt x="3427703" y="99669"/>
                </a:cubicBezTo>
                <a:cubicBezTo>
                  <a:pt x="3430142" y="101955"/>
                  <a:pt x="3433113" y="103746"/>
                  <a:pt x="3436619" y="105041"/>
                </a:cubicBezTo>
                <a:cubicBezTo>
                  <a:pt x="3440124" y="106337"/>
                  <a:pt x="3445305" y="107975"/>
                  <a:pt x="3452163" y="109956"/>
                </a:cubicBezTo>
                <a:cubicBezTo>
                  <a:pt x="3461307" y="112395"/>
                  <a:pt x="3468813" y="114871"/>
                  <a:pt x="3474680" y="117386"/>
                </a:cubicBezTo>
                <a:cubicBezTo>
                  <a:pt x="3480548" y="119900"/>
                  <a:pt x="3485616" y="123596"/>
                  <a:pt x="3489882" y="128473"/>
                </a:cubicBezTo>
                <a:cubicBezTo>
                  <a:pt x="3494149" y="133350"/>
                  <a:pt x="3496360" y="139827"/>
                  <a:pt x="3496512" y="147904"/>
                </a:cubicBezTo>
                <a:cubicBezTo>
                  <a:pt x="3496512" y="155067"/>
                  <a:pt x="3494530" y="161467"/>
                  <a:pt x="3490568" y="167106"/>
                </a:cubicBezTo>
                <a:cubicBezTo>
                  <a:pt x="3486606" y="172745"/>
                  <a:pt x="3481005" y="177165"/>
                  <a:pt x="3473766" y="180365"/>
                </a:cubicBezTo>
                <a:cubicBezTo>
                  <a:pt x="3466527" y="183565"/>
                  <a:pt x="3458031" y="185166"/>
                  <a:pt x="3448277" y="185166"/>
                </a:cubicBezTo>
                <a:cubicBezTo>
                  <a:pt x="3438371" y="185166"/>
                  <a:pt x="3429494" y="183375"/>
                  <a:pt x="3421645" y="179794"/>
                </a:cubicBezTo>
                <a:cubicBezTo>
                  <a:pt x="3413797" y="176212"/>
                  <a:pt x="3407586" y="171335"/>
                  <a:pt x="3403014" y="165163"/>
                </a:cubicBezTo>
                <a:cubicBezTo>
                  <a:pt x="3398442" y="158991"/>
                  <a:pt x="3396004" y="152095"/>
                  <a:pt x="3395699" y="144475"/>
                </a:cubicBezTo>
                <a:lnTo>
                  <a:pt x="3422674" y="144475"/>
                </a:lnTo>
                <a:cubicBezTo>
                  <a:pt x="3423131" y="149809"/>
                  <a:pt x="3425684" y="154267"/>
                  <a:pt x="3430332" y="157848"/>
                </a:cubicBezTo>
                <a:cubicBezTo>
                  <a:pt x="3434980" y="161429"/>
                  <a:pt x="3440810" y="163220"/>
                  <a:pt x="3447820" y="163220"/>
                </a:cubicBezTo>
                <a:cubicBezTo>
                  <a:pt x="3455135" y="163220"/>
                  <a:pt x="3460812" y="161810"/>
                  <a:pt x="3464851" y="158991"/>
                </a:cubicBezTo>
                <a:cubicBezTo>
                  <a:pt x="3468889" y="156172"/>
                  <a:pt x="3470909" y="152552"/>
                  <a:pt x="3470909" y="148132"/>
                </a:cubicBezTo>
                <a:cubicBezTo>
                  <a:pt x="3470909" y="143408"/>
                  <a:pt x="3468660" y="139903"/>
                  <a:pt x="3464165" y="137617"/>
                </a:cubicBezTo>
                <a:cubicBezTo>
                  <a:pt x="3459669" y="135331"/>
                  <a:pt x="3452545" y="132816"/>
                  <a:pt x="3442791" y="130073"/>
                </a:cubicBezTo>
                <a:cubicBezTo>
                  <a:pt x="3433342" y="127482"/>
                  <a:pt x="3425646" y="124968"/>
                  <a:pt x="3419702" y="122529"/>
                </a:cubicBezTo>
                <a:cubicBezTo>
                  <a:pt x="3413758" y="120091"/>
                  <a:pt x="3408615" y="116357"/>
                  <a:pt x="3404272" y="111328"/>
                </a:cubicBezTo>
                <a:cubicBezTo>
                  <a:pt x="3399928" y="106299"/>
                  <a:pt x="3397757" y="99669"/>
                  <a:pt x="3397757" y="91440"/>
                </a:cubicBezTo>
                <a:cubicBezTo>
                  <a:pt x="3397757" y="84734"/>
                  <a:pt x="3399738" y="78600"/>
                  <a:pt x="3403700" y="73037"/>
                </a:cubicBezTo>
                <a:cubicBezTo>
                  <a:pt x="3407662" y="67475"/>
                  <a:pt x="3413339" y="63093"/>
                  <a:pt x="3420731" y="59893"/>
                </a:cubicBezTo>
                <a:cubicBezTo>
                  <a:pt x="3428122" y="56692"/>
                  <a:pt x="3436619" y="55092"/>
                  <a:pt x="3446220" y="55092"/>
                </a:cubicBezTo>
                <a:close/>
                <a:moveTo>
                  <a:pt x="3313861" y="55092"/>
                </a:moveTo>
                <a:cubicBezTo>
                  <a:pt x="3325747" y="55092"/>
                  <a:pt x="3336339" y="57683"/>
                  <a:pt x="3345636" y="62865"/>
                </a:cubicBezTo>
                <a:cubicBezTo>
                  <a:pt x="3354932" y="68046"/>
                  <a:pt x="3362171" y="75323"/>
                  <a:pt x="3367353" y="84696"/>
                </a:cubicBezTo>
                <a:cubicBezTo>
                  <a:pt x="3372534" y="94069"/>
                  <a:pt x="3375125" y="104851"/>
                  <a:pt x="3375125" y="117043"/>
                </a:cubicBezTo>
                <a:cubicBezTo>
                  <a:pt x="3375125" y="121767"/>
                  <a:pt x="3374821" y="126034"/>
                  <a:pt x="3374211" y="129844"/>
                </a:cubicBezTo>
                <a:lnTo>
                  <a:pt x="3277970" y="129844"/>
                </a:lnTo>
                <a:cubicBezTo>
                  <a:pt x="3278733" y="139903"/>
                  <a:pt x="3282466" y="147980"/>
                  <a:pt x="3289171" y="154076"/>
                </a:cubicBezTo>
                <a:cubicBezTo>
                  <a:pt x="3295877" y="160172"/>
                  <a:pt x="3304107" y="163220"/>
                  <a:pt x="3313861" y="163220"/>
                </a:cubicBezTo>
                <a:cubicBezTo>
                  <a:pt x="3327881" y="163220"/>
                  <a:pt x="3337787" y="157353"/>
                  <a:pt x="3343579" y="145618"/>
                </a:cubicBezTo>
                <a:lnTo>
                  <a:pt x="3371696" y="145618"/>
                </a:lnTo>
                <a:cubicBezTo>
                  <a:pt x="3367886" y="157200"/>
                  <a:pt x="3360990" y="166687"/>
                  <a:pt x="3351008" y="174079"/>
                </a:cubicBezTo>
                <a:cubicBezTo>
                  <a:pt x="3341026" y="181470"/>
                  <a:pt x="3328643" y="185166"/>
                  <a:pt x="3313861" y="185166"/>
                </a:cubicBezTo>
                <a:cubicBezTo>
                  <a:pt x="3301821" y="185166"/>
                  <a:pt x="3291039" y="182461"/>
                  <a:pt x="3281513" y="177050"/>
                </a:cubicBezTo>
                <a:cubicBezTo>
                  <a:pt x="3271988" y="171640"/>
                  <a:pt x="3264521" y="164020"/>
                  <a:pt x="3259110" y="154190"/>
                </a:cubicBezTo>
                <a:cubicBezTo>
                  <a:pt x="3253700" y="144361"/>
                  <a:pt x="3250996" y="132969"/>
                  <a:pt x="3250996" y="120015"/>
                </a:cubicBezTo>
                <a:cubicBezTo>
                  <a:pt x="3250996" y="107061"/>
                  <a:pt x="3253624" y="95669"/>
                  <a:pt x="3258882" y="85839"/>
                </a:cubicBezTo>
                <a:cubicBezTo>
                  <a:pt x="3264140" y="76009"/>
                  <a:pt x="3271531" y="68427"/>
                  <a:pt x="3281057" y="63093"/>
                </a:cubicBezTo>
                <a:cubicBezTo>
                  <a:pt x="3290582" y="57759"/>
                  <a:pt x="3301516" y="55092"/>
                  <a:pt x="3313861" y="55092"/>
                </a:cubicBezTo>
                <a:close/>
                <a:moveTo>
                  <a:pt x="3179367" y="55092"/>
                </a:moveTo>
                <a:cubicBezTo>
                  <a:pt x="3194607" y="55092"/>
                  <a:pt x="3207218" y="58712"/>
                  <a:pt x="3217201" y="65951"/>
                </a:cubicBezTo>
                <a:cubicBezTo>
                  <a:pt x="3227183" y="73190"/>
                  <a:pt x="3233927" y="83515"/>
                  <a:pt x="3237432" y="96926"/>
                </a:cubicBezTo>
                <a:lnTo>
                  <a:pt x="3209314" y="96926"/>
                </a:lnTo>
                <a:cubicBezTo>
                  <a:pt x="3207028" y="90678"/>
                  <a:pt x="3203370" y="85801"/>
                  <a:pt x="3198341" y="82296"/>
                </a:cubicBezTo>
                <a:cubicBezTo>
                  <a:pt x="3193312" y="78790"/>
                  <a:pt x="3186987" y="77038"/>
                  <a:pt x="3179367" y="77038"/>
                </a:cubicBezTo>
                <a:cubicBezTo>
                  <a:pt x="3168699" y="77038"/>
                  <a:pt x="3160203" y="80810"/>
                  <a:pt x="3153878" y="88354"/>
                </a:cubicBezTo>
                <a:cubicBezTo>
                  <a:pt x="3147554" y="95897"/>
                  <a:pt x="3144392" y="106451"/>
                  <a:pt x="3144392" y="120015"/>
                </a:cubicBezTo>
                <a:cubicBezTo>
                  <a:pt x="3144392" y="133578"/>
                  <a:pt x="3147554" y="144170"/>
                  <a:pt x="3153878" y="151790"/>
                </a:cubicBezTo>
                <a:cubicBezTo>
                  <a:pt x="3160203" y="159410"/>
                  <a:pt x="3168699" y="163220"/>
                  <a:pt x="3179367" y="163220"/>
                </a:cubicBezTo>
                <a:cubicBezTo>
                  <a:pt x="3194455" y="163220"/>
                  <a:pt x="3204437" y="156591"/>
                  <a:pt x="3209314" y="143332"/>
                </a:cubicBezTo>
                <a:lnTo>
                  <a:pt x="3237432" y="143332"/>
                </a:lnTo>
                <a:cubicBezTo>
                  <a:pt x="3233774" y="156133"/>
                  <a:pt x="3226916" y="166306"/>
                  <a:pt x="3216858" y="173850"/>
                </a:cubicBezTo>
                <a:cubicBezTo>
                  <a:pt x="3206799" y="181394"/>
                  <a:pt x="3194303" y="185166"/>
                  <a:pt x="3179367" y="185166"/>
                </a:cubicBezTo>
                <a:cubicBezTo>
                  <a:pt x="3167328" y="185166"/>
                  <a:pt x="3156660" y="182461"/>
                  <a:pt x="3147363" y="177050"/>
                </a:cubicBezTo>
                <a:cubicBezTo>
                  <a:pt x="3138067" y="171640"/>
                  <a:pt x="3130790" y="164020"/>
                  <a:pt x="3125532" y="154190"/>
                </a:cubicBezTo>
                <a:cubicBezTo>
                  <a:pt x="3120274" y="144361"/>
                  <a:pt x="3117645" y="132969"/>
                  <a:pt x="3117645" y="120015"/>
                </a:cubicBezTo>
                <a:cubicBezTo>
                  <a:pt x="3117645" y="107061"/>
                  <a:pt x="3120274" y="95669"/>
                  <a:pt x="3125532" y="85839"/>
                </a:cubicBezTo>
                <a:cubicBezTo>
                  <a:pt x="3130790" y="76009"/>
                  <a:pt x="3138067" y="68427"/>
                  <a:pt x="3147363" y="63093"/>
                </a:cubicBezTo>
                <a:cubicBezTo>
                  <a:pt x="3156660" y="57759"/>
                  <a:pt x="3167328" y="55092"/>
                  <a:pt x="3179367" y="55092"/>
                </a:cubicBezTo>
                <a:close/>
                <a:moveTo>
                  <a:pt x="3046018" y="55092"/>
                </a:moveTo>
                <a:cubicBezTo>
                  <a:pt x="3061257" y="55092"/>
                  <a:pt x="3073868" y="58712"/>
                  <a:pt x="3083851" y="65951"/>
                </a:cubicBezTo>
                <a:cubicBezTo>
                  <a:pt x="3093833" y="73190"/>
                  <a:pt x="3100576" y="83515"/>
                  <a:pt x="3104082" y="96926"/>
                </a:cubicBezTo>
                <a:lnTo>
                  <a:pt x="3075964" y="96926"/>
                </a:lnTo>
                <a:cubicBezTo>
                  <a:pt x="3073678" y="90678"/>
                  <a:pt x="3070020" y="85801"/>
                  <a:pt x="3064992" y="82296"/>
                </a:cubicBezTo>
                <a:cubicBezTo>
                  <a:pt x="3059962" y="78790"/>
                  <a:pt x="3053638" y="77038"/>
                  <a:pt x="3046018" y="77038"/>
                </a:cubicBezTo>
                <a:cubicBezTo>
                  <a:pt x="3035349" y="77038"/>
                  <a:pt x="3026853" y="80810"/>
                  <a:pt x="3020529" y="88354"/>
                </a:cubicBezTo>
                <a:cubicBezTo>
                  <a:pt x="3014204" y="95897"/>
                  <a:pt x="3011042" y="106451"/>
                  <a:pt x="3011042" y="120015"/>
                </a:cubicBezTo>
                <a:cubicBezTo>
                  <a:pt x="3011042" y="133578"/>
                  <a:pt x="3014204" y="144170"/>
                  <a:pt x="3020529" y="151790"/>
                </a:cubicBezTo>
                <a:cubicBezTo>
                  <a:pt x="3026853" y="159410"/>
                  <a:pt x="3035349" y="163220"/>
                  <a:pt x="3046018" y="163220"/>
                </a:cubicBezTo>
                <a:cubicBezTo>
                  <a:pt x="3061105" y="163220"/>
                  <a:pt x="3071087" y="156591"/>
                  <a:pt x="3075964" y="143332"/>
                </a:cubicBezTo>
                <a:lnTo>
                  <a:pt x="3104082" y="143332"/>
                </a:lnTo>
                <a:cubicBezTo>
                  <a:pt x="3100424" y="156133"/>
                  <a:pt x="3093566" y="166306"/>
                  <a:pt x="3083508" y="173850"/>
                </a:cubicBezTo>
                <a:cubicBezTo>
                  <a:pt x="3073449" y="181394"/>
                  <a:pt x="3060953" y="185166"/>
                  <a:pt x="3046018" y="185166"/>
                </a:cubicBezTo>
                <a:cubicBezTo>
                  <a:pt x="3033978" y="185166"/>
                  <a:pt x="3023309" y="182461"/>
                  <a:pt x="3014013" y="177050"/>
                </a:cubicBezTo>
                <a:cubicBezTo>
                  <a:pt x="3004717" y="171640"/>
                  <a:pt x="2997442" y="164020"/>
                  <a:pt x="2992184" y="154190"/>
                </a:cubicBezTo>
                <a:cubicBezTo>
                  <a:pt x="2986926" y="144361"/>
                  <a:pt x="2984297" y="132969"/>
                  <a:pt x="2984297" y="120015"/>
                </a:cubicBezTo>
                <a:cubicBezTo>
                  <a:pt x="2984297" y="107061"/>
                  <a:pt x="2986926" y="95669"/>
                  <a:pt x="2992184" y="85839"/>
                </a:cubicBezTo>
                <a:cubicBezTo>
                  <a:pt x="2997442" y="76009"/>
                  <a:pt x="3004717" y="68427"/>
                  <a:pt x="3014013" y="63093"/>
                </a:cubicBezTo>
                <a:cubicBezTo>
                  <a:pt x="3023309" y="57759"/>
                  <a:pt x="3033978" y="55092"/>
                  <a:pt x="3046018" y="55092"/>
                </a:cubicBezTo>
                <a:close/>
                <a:moveTo>
                  <a:pt x="2891333" y="55092"/>
                </a:moveTo>
                <a:cubicBezTo>
                  <a:pt x="2901239" y="55092"/>
                  <a:pt x="2909888" y="57035"/>
                  <a:pt x="2917280" y="60922"/>
                </a:cubicBezTo>
                <a:cubicBezTo>
                  <a:pt x="2924671" y="64808"/>
                  <a:pt x="2930576" y="69646"/>
                  <a:pt x="2934996" y="75438"/>
                </a:cubicBezTo>
                <a:lnTo>
                  <a:pt x="2934996" y="57150"/>
                </a:lnTo>
                <a:lnTo>
                  <a:pt x="2961285" y="57150"/>
                </a:lnTo>
                <a:lnTo>
                  <a:pt x="2961285" y="183108"/>
                </a:lnTo>
                <a:lnTo>
                  <a:pt x="2934996" y="183108"/>
                </a:lnTo>
                <a:lnTo>
                  <a:pt x="2934996" y="164363"/>
                </a:lnTo>
                <a:cubicBezTo>
                  <a:pt x="2930576" y="170307"/>
                  <a:pt x="2924556" y="175260"/>
                  <a:pt x="2916936" y="179222"/>
                </a:cubicBezTo>
                <a:cubicBezTo>
                  <a:pt x="2909316" y="183184"/>
                  <a:pt x="2900629" y="185166"/>
                  <a:pt x="2890876" y="185166"/>
                </a:cubicBezTo>
                <a:cubicBezTo>
                  <a:pt x="2880055" y="185166"/>
                  <a:pt x="2870150" y="182384"/>
                  <a:pt x="2861157" y="176822"/>
                </a:cubicBezTo>
                <a:cubicBezTo>
                  <a:pt x="2852166" y="171259"/>
                  <a:pt x="2845042" y="163487"/>
                  <a:pt x="2839784" y="153505"/>
                </a:cubicBezTo>
                <a:cubicBezTo>
                  <a:pt x="2834526" y="143522"/>
                  <a:pt x="2831897" y="132207"/>
                  <a:pt x="2831897" y="119557"/>
                </a:cubicBezTo>
                <a:cubicBezTo>
                  <a:pt x="2831897" y="106908"/>
                  <a:pt x="2834526" y="95707"/>
                  <a:pt x="2839784" y="85953"/>
                </a:cubicBezTo>
                <a:cubicBezTo>
                  <a:pt x="2845042" y="76200"/>
                  <a:pt x="2852204" y="68618"/>
                  <a:pt x="2861273" y="63208"/>
                </a:cubicBezTo>
                <a:cubicBezTo>
                  <a:pt x="2870340" y="57797"/>
                  <a:pt x="2880360" y="55092"/>
                  <a:pt x="2891333" y="55092"/>
                </a:cubicBezTo>
                <a:close/>
                <a:moveTo>
                  <a:pt x="2686813" y="55092"/>
                </a:moveTo>
                <a:cubicBezTo>
                  <a:pt x="2698852" y="55092"/>
                  <a:pt x="2709749" y="57759"/>
                  <a:pt x="2719502" y="63093"/>
                </a:cubicBezTo>
                <a:cubicBezTo>
                  <a:pt x="2729256" y="68427"/>
                  <a:pt x="2736952" y="76047"/>
                  <a:pt x="2742591" y="85953"/>
                </a:cubicBezTo>
                <a:cubicBezTo>
                  <a:pt x="2748230" y="95859"/>
                  <a:pt x="2751049" y="107213"/>
                  <a:pt x="2751049" y="120015"/>
                </a:cubicBezTo>
                <a:cubicBezTo>
                  <a:pt x="2751049" y="132816"/>
                  <a:pt x="2748154" y="144170"/>
                  <a:pt x="2742362" y="154076"/>
                </a:cubicBezTo>
                <a:cubicBezTo>
                  <a:pt x="2736571" y="163982"/>
                  <a:pt x="2728684" y="171640"/>
                  <a:pt x="2718702" y="177050"/>
                </a:cubicBezTo>
                <a:cubicBezTo>
                  <a:pt x="2708719" y="182461"/>
                  <a:pt x="2697709" y="185166"/>
                  <a:pt x="2685669" y="185166"/>
                </a:cubicBezTo>
                <a:cubicBezTo>
                  <a:pt x="2673782" y="185166"/>
                  <a:pt x="2663038" y="182461"/>
                  <a:pt x="2653436" y="177050"/>
                </a:cubicBezTo>
                <a:cubicBezTo>
                  <a:pt x="2643835" y="171640"/>
                  <a:pt x="2636292" y="164020"/>
                  <a:pt x="2630806" y="154190"/>
                </a:cubicBezTo>
                <a:cubicBezTo>
                  <a:pt x="2625319" y="144361"/>
                  <a:pt x="2622576" y="132969"/>
                  <a:pt x="2622576" y="120015"/>
                </a:cubicBezTo>
                <a:cubicBezTo>
                  <a:pt x="2622576" y="107213"/>
                  <a:pt x="2625395" y="95859"/>
                  <a:pt x="2631034" y="85953"/>
                </a:cubicBezTo>
                <a:cubicBezTo>
                  <a:pt x="2636673" y="76047"/>
                  <a:pt x="2644369" y="68427"/>
                  <a:pt x="2654122" y="63093"/>
                </a:cubicBezTo>
                <a:cubicBezTo>
                  <a:pt x="2663876" y="57759"/>
                  <a:pt x="2674772" y="55092"/>
                  <a:pt x="2686813" y="55092"/>
                </a:cubicBezTo>
                <a:close/>
                <a:moveTo>
                  <a:pt x="2407996" y="55092"/>
                </a:moveTo>
                <a:cubicBezTo>
                  <a:pt x="2422322" y="55092"/>
                  <a:pt x="2433866" y="58712"/>
                  <a:pt x="2442629" y="65951"/>
                </a:cubicBezTo>
                <a:cubicBezTo>
                  <a:pt x="2451393" y="73190"/>
                  <a:pt x="2456078" y="83058"/>
                  <a:pt x="2456688" y="95554"/>
                </a:cubicBezTo>
                <a:lnTo>
                  <a:pt x="2430628" y="95554"/>
                </a:lnTo>
                <a:cubicBezTo>
                  <a:pt x="2430171" y="89916"/>
                  <a:pt x="2427885" y="85420"/>
                  <a:pt x="2423770" y="82067"/>
                </a:cubicBezTo>
                <a:cubicBezTo>
                  <a:pt x="2419655" y="78714"/>
                  <a:pt x="2414093" y="77038"/>
                  <a:pt x="2407082" y="77038"/>
                </a:cubicBezTo>
                <a:cubicBezTo>
                  <a:pt x="2400224" y="77038"/>
                  <a:pt x="2394966" y="78333"/>
                  <a:pt x="2391309" y="80924"/>
                </a:cubicBezTo>
                <a:cubicBezTo>
                  <a:pt x="2387651" y="83515"/>
                  <a:pt x="2385822" y="86944"/>
                  <a:pt x="2385822" y="91211"/>
                </a:cubicBezTo>
                <a:cubicBezTo>
                  <a:pt x="2385822" y="94564"/>
                  <a:pt x="2387042" y="97383"/>
                  <a:pt x="2389480" y="99669"/>
                </a:cubicBezTo>
                <a:cubicBezTo>
                  <a:pt x="2391918" y="101955"/>
                  <a:pt x="2394891" y="103746"/>
                  <a:pt x="2398395" y="105041"/>
                </a:cubicBezTo>
                <a:cubicBezTo>
                  <a:pt x="2401901" y="106337"/>
                  <a:pt x="2407082" y="107975"/>
                  <a:pt x="2413940" y="109956"/>
                </a:cubicBezTo>
                <a:cubicBezTo>
                  <a:pt x="2423084" y="112395"/>
                  <a:pt x="2430590" y="114871"/>
                  <a:pt x="2436457" y="117386"/>
                </a:cubicBezTo>
                <a:cubicBezTo>
                  <a:pt x="2442325" y="119900"/>
                  <a:pt x="2447392" y="123596"/>
                  <a:pt x="2451659" y="128473"/>
                </a:cubicBezTo>
                <a:cubicBezTo>
                  <a:pt x="2455926" y="133350"/>
                  <a:pt x="2458136" y="139827"/>
                  <a:pt x="2458288" y="147904"/>
                </a:cubicBezTo>
                <a:cubicBezTo>
                  <a:pt x="2458288" y="155067"/>
                  <a:pt x="2456307" y="161467"/>
                  <a:pt x="2452345" y="167106"/>
                </a:cubicBezTo>
                <a:cubicBezTo>
                  <a:pt x="2448382" y="172745"/>
                  <a:pt x="2442781" y="177165"/>
                  <a:pt x="2435543" y="180365"/>
                </a:cubicBezTo>
                <a:cubicBezTo>
                  <a:pt x="2428304" y="183565"/>
                  <a:pt x="2419807" y="185166"/>
                  <a:pt x="2410054" y="185166"/>
                </a:cubicBezTo>
                <a:cubicBezTo>
                  <a:pt x="2400148" y="185166"/>
                  <a:pt x="2391270" y="183375"/>
                  <a:pt x="2383422" y="179794"/>
                </a:cubicBezTo>
                <a:cubicBezTo>
                  <a:pt x="2375573" y="176212"/>
                  <a:pt x="2369363" y="171335"/>
                  <a:pt x="2364791" y="165163"/>
                </a:cubicBezTo>
                <a:cubicBezTo>
                  <a:pt x="2360219" y="158991"/>
                  <a:pt x="2357780" y="152095"/>
                  <a:pt x="2357476" y="144475"/>
                </a:cubicBezTo>
                <a:lnTo>
                  <a:pt x="2384451" y="144475"/>
                </a:lnTo>
                <a:cubicBezTo>
                  <a:pt x="2384908" y="149809"/>
                  <a:pt x="2387461" y="154267"/>
                  <a:pt x="2392109" y="157848"/>
                </a:cubicBezTo>
                <a:cubicBezTo>
                  <a:pt x="2396757" y="161429"/>
                  <a:pt x="2402586" y="163220"/>
                  <a:pt x="2409597" y="163220"/>
                </a:cubicBezTo>
                <a:cubicBezTo>
                  <a:pt x="2416912" y="163220"/>
                  <a:pt x="2422589" y="161810"/>
                  <a:pt x="2426628" y="158991"/>
                </a:cubicBezTo>
                <a:cubicBezTo>
                  <a:pt x="2430666" y="156172"/>
                  <a:pt x="2432685" y="152552"/>
                  <a:pt x="2432685" y="148132"/>
                </a:cubicBezTo>
                <a:cubicBezTo>
                  <a:pt x="2432685" y="143408"/>
                  <a:pt x="2430437" y="139903"/>
                  <a:pt x="2425941" y="137617"/>
                </a:cubicBezTo>
                <a:cubicBezTo>
                  <a:pt x="2421445" y="135331"/>
                  <a:pt x="2414321" y="132816"/>
                  <a:pt x="2404568" y="130073"/>
                </a:cubicBezTo>
                <a:cubicBezTo>
                  <a:pt x="2395119" y="127482"/>
                  <a:pt x="2387422" y="124968"/>
                  <a:pt x="2381479" y="122529"/>
                </a:cubicBezTo>
                <a:cubicBezTo>
                  <a:pt x="2375535" y="120091"/>
                  <a:pt x="2370392" y="116357"/>
                  <a:pt x="2366049" y="111328"/>
                </a:cubicBezTo>
                <a:cubicBezTo>
                  <a:pt x="2361705" y="106299"/>
                  <a:pt x="2359533" y="99669"/>
                  <a:pt x="2359533" y="91440"/>
                </a:cubicBezTo>
                <a:cubicBezTo>
                  <a:pt x="2359533" y="84734"/>
                  <a:pt x="2361514" y="78600"/>
                  <a:pt x="2365477" y="73037"/>
                </a:cubicBezTo>
                <a:cubicBezTo>
                  <a:pt x="2369440" y="67475"/>
                  <a:pt x="2375116" y="63093"/>
                  <a:pt x="2382507" y="59893"/>
                </a:cubicBezTo>
                <a:cubicBezTo>
                  <a:pt x="2389899" y="56692"/>
                  <a:pt x="2398395" y="55092"/>
                  <a:pt x="2407996" y="55092"/>
                </a:cubicBezTo>
                <a:close/>
                <a:moveTo>
                  <a:pt x="2151660" y="55092"/>
                </a:moveTo>
                <a:cubicBezTo>
                  <a:pt x="2161566" y="55092"/>
                  <a:pt x="2170443" y="57150"/>
                  <a:pt x="2178291" y="61264"/>
                </a:cubicBezTo>
                <a:cubicBezTo>
                  <a:pt x="2186140" y="65379"/>
                  <a:pt x="2192274" y="71475"/>
                  <a:pt x="2196693" y="79552"/>
                </a:cubicBezTo>
                <a:cubicBezTo>
                  <a:pt x="2201113" y="87630"/>
                  <a:pt x="2203323" y="97383"/>
                  <a:pt x="2203323" y="108813"/>
                </a:cubicBezTo>
                <a:lnTo>
                  <a:pt x="2203323" y="183108"/>
                </a:lnTo>
                <a:lnTo>
                  <a:pt x="2177491" y="183108"/>
                </a:lnTo>
                <a:lnTo>
                  <a:pt x="2177491" y="112699"/>
                </a:lnTo>
                <a:cubicBezTo>
                  <a:pt x="2177491" y="101422"/>
                  <a:pt x="2174672" y="92773"/>
                  <a:pt x="2169033" y="86753"/>
                </a:cubicBezTo>
                <a:cubicBezTo>
                  <a:pt x="2163395" y="80734"/>
                  <a:pt x="2155698" y="77724"/>
                  <a:pt x="2145945" y="77724"/>
                </a:cubicBezTo>
                <a:cubicBezTo>
                  <a:pt x="2136191" y="77724"/>
                  <a:pt x="2128456" y="80734"/>
                  <a:pt x="2122742" y="86753"/>
                </a:cubicBezTo>
                <a:cubicBezTo>
                  <a:pt x="2117027" y="92773"/>
                  <a:pt x="2114169" y="101422"/>
                  <a:pt x="2114169" y="112699"/>
                </a:cubicBezTo>
                <a:lnTo>
                  <a:pt x="2114169" y="183108"/>
                </a:lnTo>
                <a:lnTo>
                  <a:pt x="2088109" y="183108"/>
                </a:lnTo>
                <a:lnTo>
                  <a:pt x="2088109" y="57150"/>
                </a:lnTo>
                <a:lnTo>
                  <a:pt x="2114169" y="57150"/>
                </a:lnTo>
                <a:lnTo>
                  <a:pt x="2114169" y="71551"/>
                </a:lnTo>
                <a:cubicBezTo>
                  <a:pt x="2118436" y="66370"/>
                  <a:pt x="2123885" y="62331"/>
                  <a:pt x="2130514" y="59436"/>
                </a:cubicBezTo>
                <a:cubicBezTo>
                  <a:pt x="2137143" y="56540"/>
                  <a:pt x="2144192" y="55092"/>
                  <a:pt x="2151660" y="55092"/>
                </a:cubicBezTo>
                <a:close/>
                <a:moveTo>
                  <a:pt x="1818437" y="55092"/>
                </a:moveTo>
                <a:cubicBezTo>
                  <a:pt x="1830324" y="55092"/>
                  <a:pt x="1840915" y="57683"/>
                  <a:pt x="1850212" y="62865"/>
                </a:cubicBezTo>
                <a:cubicBezTo>
                  <a:pt x="1859509" y="68046"/>
                  <a:pt x="1866748" y="75323"/>
                  <a:pt x="1871929" y="84696"/>
                </a:cubicBezTo>
                <a:cubicBezTo>
                  <a:pt x="1877111" y="94069"/>
                  <a:pt x="1879702" y="104851"/>
                  <a:pt x="1879702" y="117043"/>
                </a:cubicBezTo>
                <a:cubicBezTo>
                  <a:pt x="1879702" y="121767"/>
                  <a:pt x="1879397" y="126034"/>
                  <a:pt x="1878788" y="129844"/>
                </a:cubicBezTo>
                <a:lnTo>
                  <a:pt x="1782546" y="129844"/>
                </a:lnTo>
                <a:cubicBezTo>
                  <a:pt x="1783309" y="139903"/>
                  <a:pt x="1787042" y="147980"/>
                  <a:pt x="1793748" y="154076"/>
                </a:cubicBezTo>
                <a:cubicBezTo>
                  <a:pt x="1800454" y="160172"/>
                  <a:pt x="1808683" y="163220"/>
                  <a:pt x="1818437" y="163220"/>
                </a:cubicBezTo>
                <a:cubicBezTo>
                  <a:pt x="1832457" y="163220"/>
                  <a:pt x="1842364" y="157353"/>
                  <a:pt x="1848155" y="145618"/>
                </a:cubicBezTo>
                <a:lnTo>
                  <a:pt x="1876273" y="145618"/>
                </a:lnTo>
                <a:cubicBezTo>
                  <a:pt x="1872462" y="157200"/>
                  <a:pt x="1865567" y="166687"/>
                  <a:pt x="1855584" y="174079"/>
                </a:cubicBezTo>
                <a:cubicBezTo>
                  <a:pt x="1845602" y="181470"/>
                  <a:pt x="1833220" y="185166"/>
                  <a:pt x="1818437" y="185166"/>
                </a:cubicBezTo>
                <a:cubicBezTo>
                  <a:pt x="1806397" y="185166"/>
                  <a:pt x="1795615" y="182461"/>
                  <a:pt x="1786090" y="177050"/>
                </a:cubicBezTo>
                <a:cubicBezTo>
                  <a:pt x="1776565" y="171640"/>
                  <a:pt x="1769097" y="164020"/>
                  <a:pt x="1763687" y="154190"/>
                </a:cubicBezTo>
                <a:cubicBezTo>
                  <a:pt x="1758277" y="144361"/>
                  <a:pt x="1755572" y="132969"/>
                  <a:pt x="1755572" y="120015"/>
                </a:cubicBezTo>
                <a:cubicBezTo>
                  <a:pt x="1755572" y="107061"/>
                  <a:pt x="1758201" y="95669"/>
                  <a:pt x="1763459" y="85839"/>
                </a:cubicBezTo>
                <a:cubicBezTo>
                  <a:pt x="1768716" y="76009"/>
                  <a:pt x="1776108" y="68427"/>
                  <a:pt x="1785633" y="63093"/>
                </a:cubicBezTo>
                <a:cubicBezTo>
                  <a:pt x="1795158" y="57759"/>
                  <a:pt x="1806093" y="55092"/>
                  <a:pt x="1818437" y="55092"/>
                </a:cubicBezTo>
                <a:close/>
                <a:moveTo>
                  <a:pt x="1543812" y="55092"/>
                </a:moveTo>
                <a:cubicBezTo>
                  <a:pt x="1555851" y="55092"/>
                  <a:pt x="1566748" y="57759"/>
                  <a:pt x="1576501" y="63093"/>
                </a:cubicBezTo>
                <a:cubicBezTo>
                  <a:pt x="1586256" y="68427"/>
                  <a:pt x="1593951" y="76047"/>
                  <a:pt x="1599590" y="85953"/>
                </a:cubicBezTo>
                <a:cubicBezTo>
                  <a:pt x="1605229" y="95859"/>
                  <a:pt x="1608048" y="107213"/>
                  <a:pt x="1608048" y="120015"/>
                </a:cubicBezTo>
                <a:cubicBezTo>
                  <a:pt x="1608048" y="132816"/>
                  <a:pt x="1605153" y="144170"/>
                  <a:pt x="1599361" y="154076"/>
                </a:cubicBezTo>
                <a:cubicBezTo>
                  <a:pt x="1593570" y="163982"/>
                  <a:pt x="1585684" y="171640"/>
                  <a:pt x="1575702" y="177050"/>
                </a:cubicBezTo>
                <a:cubicBezTo>
                  <a:pt x="1565719" y="182461"/>
                  <a:pt x="1554709" y="185166"/>
                  <a:pt x="1542669" y="185166"/>
                </a:cubicBezTo>
                <a:cubicBezTo>
                  <a:pt x="1530782" y="185166"/>
                  <a:pt x="1520037" y="182461"/>
                  <a:pt x="1510436" y="177050"/>
                </a:cubicBezTo>
                <a:cubicBezTo>
                  <a:pt x="1500835" y="171640"/>
                  <a:pt x="1493292" y="164020"/>
                  <a:pt x="1487805" y="154190"/>
                </a:cubicBezTo>
                <a:cubicBezTo>
                  <a:pt x="1482319" y="144361"/>
                  <a:pt x="1479575" y="132969"/>
                  <a:pt x="1479575" y="120015"/>
                </a:cubicBezTo>
                <a:cubicBezTo>
                  <a:pt x="1479575" y="107213"/>
                  <a:pt x="1482395" y="95859"/>
                  <a:pt x="1488033" y="85953"/>
                </a:cubicBezTo>
                <a:cubicBezTo>
                  <a:pt x="1493672" y="76047"/>
                  <a:pt x="1501369" y="68427"/>
                  <a:pt x="1511122" y="63093"/>
                </a:cubicBezTo>
                <a:cubicBezTo>
                  <a:pt x="1520876" y="57759"/>
                  <a:pt x="1531773" y="55092"/>
                  <a:pt x="1543812" y="55092"/>
                </a:cubicBezTo>
                <a:close/>
                <a:moveTo>
                  <a:pt x="1233983" y="55092"/>
                </a:moveTo>
                <a:cubicBezTo>
                  <a:pt x="1243889" y="55092"/>
                  <a:pt x="1252537" y="57035"/>
                  <a:pt x="1259929" y="60922"/>
                </a:cubicBezTo>
                <a:cubicBezTo>
                  <a:pt x="1267320" y="64808"/>
                  <a:pt x="1273226" y="69646"/>
                  <a:pt x="1277645" y="75438"/>
                </a:cubicBezTo>
                <a:lnTo>
                  <a:pt x="1277645" y="57150"/>
                </a:lnTo>
                <a:lnTo>
                  <a:pt x="1303934" y="57150"/>
                </a:lnTo>
                <a:lnTo>
                  <a:pt x="1303934" y="183108"/>
                </a:lnTo>
                <a:lnTo>
                  <a:pt x="1277645" y="183108"/>
                </a:lnTo>
                <a:lnTo>
                  <a:pt x="1277645" y="164363"/>
                </a:lnTo>
                <a:cubicBezTo>
                  <a:pt x="1273226" y="170307"/>
                  <a:pt x="1267206" y="175260"/>
                  <a:pt x="1259586" y="179222"/>
                </a:cubicBezTo>
                <a:cubicBezTo>
                  <a:pt x="1251965" y="183184"/>
                  <a:pt x="1243279" y="185166"/>
                  <a:pt x="1233525" y="185166"/>
                </a:cubicBezTo>
                <a:cubicBezTo>
                  <a:pt x="1222705" y="185166"/>
                  <a:pt x="1212799" y="182384"/>
                  <a:pt x="1203807" y="176822"/>
                </a:cubicBezTo>
                <a:cubicBezTo>
                  <a:pt x="1194816" y="171259"/>
                  <a:pt x="1187691" y="163487"/>
                  <a:pt x="1182433" y="153505"/>
                </a:cubicBezTo>
                <a:cubicBezTo>
                  <a:pt x="1177176" y="143522"/>
                  <a:pt x="1174547" y="132207"/>
                  <a:pt x="1174547" y="119557"/>
                </a:cubicBezTo>
                <a:cubicBezTo>
                  <a:pt x="1174547" y="106908"/>
                  <a:pt x="1177176" y="95707"/>
                  <a:pt x="1182433" y="85953"/>
                </a:cubicBezTo>
                <a:cubicBezTo>
                  <a:pt x="1187691" y="76200"/>
                  <a:pt x="1194854" y="68618"/>
                  <a:pt x="1203921" y="63208"/>
                </a:cubicBezTo>
                <a:cubicBezTo>
                  <a:pt x="1212989" y="57797"/>
                  <a:pt x="1223010" y="55092"/>
                  <a:pt x="1233983" y="55092"/>
                </a:cubicBezTo>
                <a:close/>
                <a:moveTo>
                  <a:pt x="1037387" y="55092"/>
                </a:moveTo>
                <a:cubicBezTo>
                  <a:pt x="1049274" y="55092"/>
                  <a:pt x="1059866" y="57683"/>
                  <a:pt x="1069162" y="62865"/>
                </a:cubicBezTo>
                <a:cubicBezTo>
                  <a:pt x="1078458" y="68046"/>
                  <a:pt x="1085697" y="75323"/>
                  <a:pt x="1090878" y="84696"/>
                </a:cubicBezTo>
                <a:cubicBezTo>
                  <a:pt x="1096061" y="94069"/>
                  <a:pt x="1098651" y="104851"/>
                  <a:pt x="1098651" y="117043"/>
                </a:cubicBezTo>
                <a:cubicBezTo>
                  <a:pt x="1098651" y="121767"/>
                  <a:pt x="1098347" y="126034"/>
                  <a:pt x="1097737" y="129844"/>
                </a:cubicBezTo>
                <a:lnTo>
                  <a:pt x="1001497" y="129844"/>
                </a:lnTo>
                <a:cubicBezTo>
                  <a:pt x="1002258" y="139903"/>
                  <a:pt x="1005993" y="147980"/>
                  <a:pt x="1012698" y="154076"/>
                </a:cubicBezTo>
                <a:cubicBezTo>
                  <a:pt x="1019404" y="160172"/>
                  <a:pt x="1027633" y="163220"/>
                  <a:pt x="1037387" y="163220"/>
                </a:cubicBezTo>
                <a:cubicBezTo>
                  <a:pt x="1051407" y="163220"/>
                  <a:pt x="1061313" y="157353"/>
                  <a:pt x="1067104" y="145618"/>
                </a:cubicBezTo>
                <a:lnTo>
                  <a:pt x="1095222" y="145618"/>
                </a:lnTo>
                <a:cubicBezTo>
                  <a:pt x="1091412" y="157200"/>
                  <a:pt x="1084516" y="166687"/>
                  <a:pt x="1074534" y="174079"/>
                </a:cubicBezTo>
                <a:cubicBezTo>
                  <a:pt x="1064552" y="181470"/>
                  <a:pt x="1052169" y="185166"/>
                  <a:pt x="1037387" y="185166"/>
                </a:cubicBezTo>
                <a:cubicBezTo>
                  <a:pt x="1025347" y="185166"/>
                  <a:pt x="1014565" y="182461"/>
                  <a:pt x="1005040" y="177050"/>
                </a:cubicBezTo>
                <a:cubicBezTo>
                  <a:pt x="995515" y="171640"/>
                  <a:pt x="988047" y="164020"/>
                  <a:pt x="982637" y="154190"/>
                </a:cubicBezTo>
                <a:cubicBezTo>
                  <a:pt x="977227" y="144361"/>
                  <a:pt x="974522" y="132969"/>
                  <a:pt x="974522" y="120015"/>
                </a:cubicBezTo>
                <a:cubicBezTo>
                  <a:pt x="974522" y="107061"/>
                  <a:pt x="977150" y="95669"/>
                  <a:pt x="982408" y="85839"/>
                </a:cubicBezTo>
                <a:cubicBezTo>
                  <a:pt x="987666" y="76009"/>
                  <a:pt x="995058" y="68427"/>
                  <a:pt x="1004582" y="63093"/>
                </a:cubicBezTo>
                <a:cubicBezTo>
                  <a:pt x="1014108" y="57759"/>
                  <a:pt x="1025042" y="55092"/>
                  <a:pt x="1037387" y="55092"/>
                </a:cubicBezTo>
                <a:close/>
                <a:moveTo>
                  <a:pt x="400812" y="55092"/>
                </a:moveTo>
                <a:cubicBezTo>
                  <a:pt x="412851" y="55092"/>
                  <a:pt x="423748" y="57759"/>
                  <a:pt x="433502" y="63093"/>
                </a:cubicBezTo>
                <a:cubicBezTo>
                  <a:pt x="443255" y="68427"/>
                  <a:pt x="450951" y="76047"/>
                  <a:pt x="456590" y="85953"/>
                </a:cubicBezTo>
                <a:cubicBezTo>
                  <a:pt x="462229" y="95859"/>
                  <a:pt x="465048" y="107213"/>
                  <a:pt x="465048" y="120015"/>
                </a:cubicBezTo>
                <a:cubicBezTo>
                  <a:pt x="465048" y="132816"/>
                  <a:pt x="462153" y="144170"/>
                  <a:pt x="456361" y="154076"/>
                </a:cubicBezTo>
                <a:cubicBezTo>
                  <a:pt x="450570" y="163982"/>
                  <a:pt x="442684" y="171640"/>
                  <a:pt x="432701" y="177050"/>
                </a:cubicBezTo>
                <a:cubicBezTo>
                  <a:pt x="422719" y="182461"/>
                  <a:pt x="411708" y="185166"/>
                  <a:pt x="399669" y="185166"/>
                </a:cubicBezTo>
                <a:cubicBezTo>
                  <a:pt x="387781" y="185166"/>
                  <a:pt x="377037" y="182461"/>
                  <a:pt x="367436" y="177050"/>
                </a:cubicBezTo>
                <a:cubicBezTo>
                  <a:pt x="357835" y="171640"/>
                  <a:pt x="350291" y="164020"/>
                  <a:pt x="344805" y="154190"/>
                </a:cubicBezTo>
                <a:cubicBezTo>
                  <a:pt x="339318" y="144361"/>
                  <a:pt x="336575" y="132969"/>
                  <a:pt x="336575" y="120015"/>
                </a:cubicBezTo>
                <a:cubicBezTo>
                  <a:pt x="336575" y="107213"/>
                  <a:pt x="339394" y="95859"/>
                  <a:pt x="345033" y="85953"/>
                </a:cubicBezTo>
                <a:cubicBezTo>
                  <a:pt x="350672" y="76047"/>
                  <a:pt x="358368" y="68427"/>
                  <a:pt x="368122" y="63093"/>
                </a:cubicBezTo>
                <a:cubicBezTo>
                  <a:pt x="377875" y="57759"/>
                  <a:pt x="388772" y="55092"/>
                  <a:pt x="400812" y="55092"/>
                </a:cubicBezTo>
                <a:close/>
                <a:moveTo>
                  <a:pt x="143637" y="55092"/>
                </a:moveTo>
                <a:cubicBezTo>
                  <a:pt x="155676" y="55092"/>
                  <a:pt x="166573" y="57759"/>
                  <a:pt x="176327" y="63093"/>
                </a:cubicBezTo>
                <a:cubicBezTo>
                  <a:pt x="186080" y="68427"/>
                  <a:pt x="193776" y="76047"/>
                  <a:pt x="199415" y="85953"/>
                </a:cubicBezTo>
                <a:cubicBezTo>
                  <a:pt x="205054" y="95859"/>
                  <a:pt x="207873" y="107213"/>
                  <a:pt x="207873" y="120015"/>
                </a:cubicBezTo>
                <a:cubicBezTo>
                  <a:pt x="207873" y="132816"/>
                  <a:pt x="204978" y="144170"/>
                  <a:pt x="199186" y="154076"/>
                </a:cubicBezTo>
                <a:cubicBezTo>
                  <a:pt x="193395" y="163982"/>
                  <a:pt x="185509" y="171640"/>
                  <a:pt x="175526" y="177050"/>
                </a:cubicBezTo>
                <a:cubicBezTo>
                  <a:pt x="165544" y="182461"/>
                  <a:pt x="154533" y="185166"/>
                  <a:pt x="142494" y="185166"/>
                </a:cubicBezTo>
                <a:cubicBezTo>
                  <a:pt x="130607" y="185166"/>
                  <a:pt x="119862" y="182461"/>
                  <a:pt x="110261" y="177050"/>
                </a:cubicBezTo>
                <a:cubicBezTo>
                  <a:pt x="100660" y="171640"/>
                  <a:pt x="93116" y="164020"/>
                  <a:pt x="87630" y="154190"/>
                </a:cubicBezTo>
                <a:cubicBezTo>
                  <a:pt x="82143" y="144361"/>
                  <a:pt x="79400" y="132969"/>
                  <a:pt x="79400" y="120015"/>
                </a:cubicBezTo>
                <a:cubicBezTo>
                  <a:pt x="79400" y="107213"/>
                  <a:pt x="82219" y="95859"/>
                  <a:pt x="87858" y="85953"/>
                </a:cubicBezTo>
                <a:cubicBezTo>
                  <a:pt x="93497" y="76047"/>
                  <a:pt x="101193" y="68427"/>
                  <a:pt x="110947" y="63093"/>
                </a:cubicBezTo>
                <a:cubicBezTo>
                  <a:pt x="120701" y="57759"/>
                  <a:pt x="131597" y="55092"/>
                  <a:pt x="143637" y="55092"/>
                </a:cubicBezTo>
                <a:close/>
                <a:moveTo>
                  <a:pt x="9211359" y="54178"/>
                </a:moveTo>
                <a:cubicBezTo>
                  <a:pt x="9226294" y="54178"/>
                  <a:pt x="9238220" y="59017"/>
                  <a:pt x="9247135" y="68694"/>
                </a:cubicBezTo>
                <a:cubicBezTo>
                  <a:pt x="9256050" y="78371"/>
                  <a:pt x="9260508" y="91668"/>
                  <a:pt x="9260508" y="108585"/>
                </a:cubicBezTo>
                <a:lnTo>
                  <a:pt x="9260508" y="183108"/>
                </a:lnTo>
                <a:lnTo>
                  <a:pt x="9221646" y="183108"/>
                </a:lnTo>
                <a:lnTo>
                  <a:pt x="9221646" y="113842"/>
                </a:lnTo>
                <a:cubicBezTo>
                  <a:pt x="9221646" y="105308"/>
                  <a:pt x="9219436" y="98679"/>
                  <a:pt x="9215017" y="93954"/>
                </a:cubicBezTo>
                <a:cubicBezTo>
                  <a:pt x="9210597" y="89230"/>
                  <a:pt x="9204654" y="86868"/>
                  <a:pt x="9197186" y="86868"/>
                </a:cubicBezTo>
                <a:cubicBezTo>
                  <a:pt x="9189718" y="86868"/>
                  <a:pt x="9183775" y="89230"/>
                  <a:pt x="9179355" y="93954"/>
                </a:cubicBezTo>
                <a:cubicBezTo>
                  <a:pt x="9174936" y="98679"/>
                  <a:pt x="9172726" y="105308"/>
                  <a:pt x="9172726" y="113842"/>
                </a:cubicBezTo>
                <a:lnTo>
                  <a:pt x="9172726" y="183108"/>
                </a:lnTo>
                <a:lnTo>
                  <a:pt x="9133635" y="183108"/>
                </a:lnTo>
                <a:lnTo>
                  <a:pt x="9133635" y="55549"/>
                </a:lnTo>
                <a:lnTo>
                  <a:pt x="9172726" y="55549"/>
                </a:lnTo>
                <a:lnTo>
                  <a:pt x="9172726" y="72466"/>
                </a:lnTo>
                <a:cubicBezTo>
                  <a:pt x="9176688" y="66827"/>
                  <a:pt x="9182022" y="62369"/>
                  <a:pt x="9188728" y="59093"/>
                </a:cubicBezTo>
                <a:cubicBezTo>
                  <a:pt x="9195433" y="55816"/>
                  <a:pt x="9202977" y="54178"/>
                  <a:pt x="9211359" y="54178"/>
                </a:cubicBezTo>
                <a:close/>
                <a:moveTo>
                  <a:pt x="8820301" y="54178"/>
                </a:moveTo>
                <a:lnTo>
                  <a:pt x="8820301" y="94411"/>
                </a:lnTo>
                <a:lnTo>
                  <a:pt x="8841561" y="94411"/>
                </a:lnTo>
                <a:cubicBezTo>
                  <a:pt x="8849028" y="94411"/>
                  <a:pt x="8854591" y="92659"/>
                  <a:pt x="8858249" y="89154"/>
                </a:cubicBezTo>
                <a:cubicBezTo>
                  <a:pt x="8861906" y="85648"/>
                  <a:pt x="8863735" y="80695"/>
                  <a:pt x="8863735" y="74295"/>
                </a:cubicBezTo>
                <a:cubicBezTo>
                  <a:pt x="8863735" y="67894"/>
                  <a:pt x="8861906" y="62941"/>
                  <a:pt x="8858249" y="59436"/>
                </a:cubicBezTo>
                <a:cubicBezTo>
                  <a:pt x="8854591" y="55930"/>
                  <a:pt x="8849028" y="54178"/>
                  <a:pt x="8841561" y="54178"/>
                </a:cubicBezTo>
                <a:close/>
                <a:moveTo>
                  <a:pt x="8765056" y="54178"/>
                </a:moveTo>
                <a:lnTo>
                  <a:pt x="8765056" y="95554"/>
                </a:lnTo>
                <a:lnTo>
                  <a:pt x="8754312" y="95554"/>
                </a:lnTo>
                <a:cubicBezTo>
                  <a:pt x="8744558" y="95554"/>
                  <a:pt x="8737243" y="97650"/>
                  <a:pt x="8732366" y="101841"/>
                </a:cubicBezTo>
                <a:cubicBezTo>
                  <a:pt x="8727489" y="106032"/>
                  <a:pt x="8725051" y="113385"/>
                  <a:pt x="8725051" y="123901"/>
                </a:cubicBezTo>
                <a:lnTo>
                  <a:pt x="8725051" y="183108"/>
                </a:lnTo>
                <a:lnTo>
                  <a:pt x="8685960" y="183108"/>
                </a:lnTo>
                <a:lnTo>
                  <a:pt x="8685960" y="55549"/>
                </a:lnTo>
                <a:lnTo>
                  <a:pt x="8725051" y="55549"/>
                </a:lnTo>
                <a:lnTo>
                  <a:pt x="8725051" y="76809"/>
                </a:lnTo>
                <a:cubicBezTo>
                  <a:pt x="8729623" y="69799"/>
                  <a:pt x="8735338" y="64274"/>
                  <a:pt x="8742196" y="60236"/>
                </a:cubicBezTo>
                <a:cubicBezTo>
                  <a:pt x="8749054" y="56197"/>
                  <a:pt x="8756674" y="54178"/>
                  <a:pt x="8765056" y="54178"/>
                </a:cubicBezTo>
                <a:close/>
                <a:moveTo>
                  <a:pt x="8096401" y="54178"/>
                </a:moveTo>
                <a:lnTo>
                  <a:pt x="8096401" y="94411"/>
                </a:lnTo>
                <a:lnTo>
                  <a:pt x="8117661" y="94411"/>
                </a:lnTo>
                <a:cubicBezTo>
                  <a:pt x="8125128" y="94411"/>
                  <a:pt x="8130691" y="92659"/>
                  <a:pt x="8134349" y="89154"/>
                </a:cubicBezTo>
                <a:cubicBezTo>
                  <a:pt x="8138006" y="85648"/>
                  <a:pt x="8139835" y="80695"/>
                  <a:pt x="8139835" y="74295"/>
                </a:cubicBezTo>
                <a:cubicBezTo>
                  <a:pt x="8139835" y="67894"/>
                  <a:pt x="8138006" y="62941"/>
                  <a:pt x="8134349" y="59436"/>
                </a:cubicBezTo>
                <a:cubicBezTo>
                  <a:pt x="8130691" y="55930"/>
                  <a:pt x="8125128" y="54178"/>
                  <a:pt x="8117661" y="54178"/>
                </a:cubicBezTo>
                <a:close/>
                <a:moveTo>
                  <a:pt x="10068457" y="53721"/>
                </a:moveTo>
                <a:cubicBezTo>
                  <a:pt x="10080954" y="53721"/>
                  <a:pt x="10092231" y="56388"/>
                  <a:pt x="10102289" y="61722"/>
                </a:cubicBezTo>
                <a:cubicBezTo>
                  <a:pt x="10112348" y="67056"/>
                  <a:pt x="10120273" y="74714"/>
                  <a:pt x="10126064" y="84696"/>
                </a:cubicBezTo>
                <a:cubicBezTo>
                  <a:pt x="10131855" y="94678"/>
                  <a:pt x="10134751" y="106222"/>
                  <a:pt x="10134751" y="119329"/>
                </a:cubicBezTo>
                <a:cubicBezTo>
                  <a:pt x="10134751" y="132435"/>
                  <a:pt x="10131817" y="143980"/>
                  <a:pt x="10125950" y="153962"/>
                </a:cubicBezTo>
                <a:cubicBezTo>
                  <a:pt x="10120083" y="163944"/>
                  <a:pt x="10112082" y="171602"/>
                  <a:pt x="10101946" y="176936"/>
                </a:cubicBezTo>
                <a:cubicBezTo>
                  <a:pt x="10091812" y="182270"/>
                  <a:pt x="10080497" y="184937"/>
                  <a:pt x="10068000" y="184937"/>
                </a:cubicBezTo>
                <a:cubicBezTo>
                  <a:pt x="10055503" y="184937"/>
                  <a:pt x="10044263" y="182270"/>
                  <a:pt x="10034281" y="176936"/>
                </a:cubicBezTo>
                <a:cubicBezTo>
                  <a:pt x="10024299" y="171602"/>
                  <a:pt x="10016450" y="163982"/>
                  <a:pt x="10010736" y="154076"/>
                </a:cubicBezTo>
                <a:cubicBezTo>
                  <a:pt x="10005021" y="144170"/>
                  <a:pt x="10002163" y="132588"/>
                  <a:pt x="10002163" y="119329"/>
                </a:cubicBezTo>
                <a:cubicBezTo>
                  <a:pt x="10002163" y="106222"/>
                  <a:pt x="10005058" y="94678"/>
                  <a:pt x="10010850" y="84696"/>
                </a:cubicBezTo>
                <a:cubicBezTo>
                  <a:pt x="10016641" y="74714"/>
                  <a:pt x="10024565" y="67056"/>
                  <a:pt x="10034624" y="61722"/>
                </a:cubicBezTo>
                <a:cubicBezTo>
                  <a:pt x="10044682" y="56388"/>
                  <a:pt x="10055960" y="53721"/>
                  <a:pt x="10068457" y="53721"/>
                </a:cubicBezTo>
                <a:close/>
                <a:moveTo>
                  <a:pt x="9925582" y="53721"/>
                </a:moveTo>
                <a:cubicBezTo>
                  <a:pt x="9938079" y="53721"/>
                  <a:pt x="9949356" y="56388"/>
                  <a:pt x="9959414" y="61722"/>
                </a:cubicBezTo>
                <a:cubicBezTo>
                  <a:pt x="9969473" y="67056"/>
                  <a:pt x="9977398" y="74714"/>
                  <a:pt x="9983189" y="84696"/>
                </a:cubicBezTo>
                <a:cubicBezTo>
                  <a:pt x="9988980" y="94678"/>
                  <a:pt x="9991876" y="106222"/>
                  <a:pt x="9991876" y="119329"/>
                </a:cubicBezTo>
                <a:cubicBezTo>
                  <a:pt x="9991876" y="132435"/>
                  <a:pt x="9988942" y="143980"/>
                  <a:pt x="9983075" y="153962"/>
                </a:cubicBezTo>
                <a:cubicBezTo>
                  <a:pt x="9977208" y="163944"/>
                  <a:pt x="9969207" y="171602"/>
                  <a:pt x="9959071" y="176936"/>
                </a:cubicBezTo>
                <a:cubicBezTo>
                  <a:pt x="9948937" y="182270"/>
                  <a:pt x="9937622" y="184937"/>
                  <a:pt x="9925125" y="184937"/>
                </a:cubicBezTo>
                <a:cubicBezTo>
                  <a:pt x="9912628" y="184937"/>
                  <a:pt x="9901389" y="182270"/>
                  <a:pt x="9891406" y="176936"/>
                </a:cubicBezTo>
                <a:cubicBezTo>
                  <a:pt x="9881424" y="171602"/>
                  <a:pt x="9873575" y="163982"/>
                  <a:pt x="9867861" y="154076"/>
                </a:cubicBezTo>
                <a:cubicBezTo>
                  <a:pt x="9862145" y="144170"/>
                  <a:pt x="9859288" y="132588"/>
                  <a:pt x="9859288" y="119329"/>
                </a:cubicBezTo>
                <a:cubicBezTo>
                  <a:pt x="9859288" y="106222"/>
                  <a:pt x="9862183" y="94678"/>
                  <a:pt x="9867975" y="84696"/>
                </a:cubicBezTo>
                <a:cubicBezTo>
                  <a:pt x="9873766" y="74714"/>
                  <a:pt x="9881690" y="67056"/>
                  <a:pt x="9891749" y="61722"/>
                </a:cubicBezTo>
                <a:cubicBezTo>
                  <a:pt x="9901807" y="56388"/>
                  <a:pt x="9913085" y="53721"/>
                  <a:pt x="9925582" y="53721"/>
                </a:cubicBezTo>
                <a:close/>
                <a:moveTo>
                  <a:pt x="9628021" y="53721"/>
                </a:moveTo>
                <a:cubicBezTo>
                  <a:pt x="9644023" y="53721"/>
                  <a:pt x="9657396" y="57912"/>
                  <a:pt x="9668140" y="66294"/>
                </a:cubicBezTo>
                <a:cubicBezTo>
                  <a:pt x="9678884" y="74676"/>
                  <a:pt x="9685932" y="86487"/>
                  <a:pt x="9689286" y="101727"/>
                </a:cubicBezTo>
                <a:lnTo>
                  <a:pt x="9647680" y="101727"/>
                </a:lnTo>
                <a:cubicBezTo>
                  <a:pt x="9644176" y="91973"/>
                  <a:pt x="9637393" y="87096"/>
                  <a:pt x="9627335" y="87096"/>
                </a:cubicBezTo>
                <a:cubicBezTo>
                  <a:pt x="9620172" y="87096"/>
                  <a:pt x="9614458" y="89878"/>
                  <a:pt x="9610190" y="95440"/>
                </a:cubicBezTo>
                <a:cubicBezTo>
                  <a:pt x="9605923" y="101003"/>
                  <a:pt x="9603790" y="108966"/>
                  <a:pt x="9603790" y="119329"/>
                </a:cubicBezTo>
                <a:cubicBezTo>
                  <a:pt x="9603790" y="129692"/>
                  <a:pt x="9605923" y="137655"/>
                  <a:pt x="9610190" y="143218"/>
                </a:cubicBezTo>
                <a:cubicBezTo>
                  <a:pt x="9614458" y="148780"/>
                  <a:pt x="9620172" y="151561"/>
                  <a:pt x="9627335" y="151561"/>
                </a:cubicBezTo>
                <a:cubicBezTo>
                  <a:pt x="9637393" y="151561"/>
                  <a:pt x="9644176" y="146685"/>
                  <a:pt x="9647680" y="136931"/>
                </a:cubicBezTo>
                <a:lnTo>
                  <a:pt x="9689286" y="136931"/>
                </a:lnTo>
                <a:cubicBezTo>
                  <a:pt x="9685932" y="151866"/>
                  <a:pt x="9678847" y="163601"/>
                  <a:pt x="9668025" y="172135"/>
                </a:cubicBezTo>
                <a:cubicBezTo>
                  <a:pt x="9657205" y="180670"/>
                  <a:pt x="9643871" y="184937"/>
                  <a:pt x="9628021" y="184937"/>
                </a:cubicBezTo>
                <a:cubicBezTo>
                  <a:pt x="9615524" y="184937"/>
                  <a:pt x="9604437" y="182270"/>
                  <a:pt x="9594760" y="176936"/>
                </a:cubicBezTo>
                <a:cubicBezTo>
                  <a:pt x="9585083" y="171602"/>
                  <a:pt x="9577538" y="163982"/>
                  <a:pt x="9572128" y="154076"/>
                </a:cubicBezTo>
                <a:cubicBezTo>
                  <a:pt x="9566717" y="144170"/>
                  <a:pt x="9564013" y="132588"/>
                  <a:pt x="9564013" y="119329"/>
                </a:cubicBezTo>
                <a:cubicBezTo>
                  <a:pt x="9564013" y="106070"/>
                  <a:pt x="9566717" y="94488"/>
                  <a:pt x="9572128" y="84582"/>
                </a:cubicBezTo>
                <a:cubicBezTo>
                  <a:pt x="9577538" y="74676"/>
                  <a:pt x="9585083" y="67056"/>
                  <a:pt x="9594760" y="61722"/>
                </a:cubicBezTo>
                <a:cubicBezTo>
                  <a:pt x="9604437" y="56388"/>
                  <a:pt x="9615524" y="53721"/>
                  <a:pt x="9628021" y="53721"/>
                </a:cubicBezTo>
                <a:close/>
                <a:moveTo>
                  <a:pt x="8982607" y="53721"/>
                </a:moveTo>
                <a:cubicBezTo>
                  <a:pt x="8995104" y="53721"/>
                  <a:pt x="9006381" y="56388"/>
                  <a:pt x="9016439" y="61722"/>
                </a:cubicBezTo>
                <a:cubicBezTo>
                  <a:pt x="9026498" y="67056"/>
                  <a:pt x="9034423" y="74714"/>
                  <a:pt x="9040214" y="84696"/>
                </a:cubicBezTo>
                <a:cubicBezTo>
                  <a:pt x="9046005" y="94678"/>
                  <a:pt x="9048901" y="106222"/>
                  <a:pt x="9048901" y="119329"/>
                </a:cubicBezTo>
                <a:cubicBezTo>
                  <a:pt x="9048901" y="132435"/>
                  <a:pt x="9045967" y="143980"/>
                  <a:pt x="9040100" y="153962"/>
                </a:cubicBezTo>
                <a:cubicBezTo>
                  <a:pt x="9034233" y="163944"/>
                  <a:pt x="9026231" y="171602"/>
                  <a:pt x="9016096" y="176936"/>
                </a:cubicBezTo>
                <a:cubicBezTo>
                  <a:pt x="9005962" y="182270"/>
                  <a:pt x="8994647" y="184937"/>
                  <a:pt x="8982150" y="184937"/>
                </a:cubicBezTo>
                <a:cubicBezTo>
                  <a:pt x="8969653" y="184937"/>
                  <a:pt x="8958413" y="182270"/>
                  <a:pt x="8948431" y="176936"/>
                </a:cubicBezTo>
                <a:cubicBezTo>
                  <a:pt x="8938449" y="171602"/>
                  <a:pt x="8930600" y="163982"/>
                  <a:pt x="8924885" y="154076"/>
                </a:cubicBezTo>
                <a:cubicBezTo>
                  <a:pt x="8919170" y="144170"/>
                  <a:pt x="8916313" y="132588"/>
                  <a:pt x="8916313" y="119329"/>
                </a:cubicBezTo>
                <a:cubicBezTo>
                  <a:pt x="8916313" y="106222"/>
                  <a:pt x="8919208" y="94678"/>
                  <a:pt x="8925000" y="84696"/>
                </a:cubicBezTo>
                <a:cubicBezTo>
                  <a:pt x="8930791" y="74714"/>
                  <a:pt x="8938716" y="67056"/>
                  <a:pt x="8948774" y="61722"/>
                </a:cubicBezTo>
                <a:cubicBezTo>
                  <a:pt x="8958832" y="56388"/>
                  <a:pt x="8970110" y="53721"/>
                  <a:pt x="8982607" y="53721"/>
                </a:cubicBezTo>
                <a:close/>
                <a:moveTo>
                  <a:pt x="8599778" y="53721"/>
                </a:moveTo>
                <a:cubicBezTo>
                  <a:pt x="8612122" y="53721"/>
                  <a:pt x="8623095" y="56311"/>
                  <a:pt x="8632697" y="61493"/>
                </a:cubicBezTo>
                <a:cubicBezTo>
                  <a:pt x="8642298" y="66675"/>
                  <a:pt x="8649803" y="74066"/>
                  <a:pt x="8655213" y="83667"/>
                </a:cubicBezTo>
                <a:cubicBezTo>
                  <a:pt x="8660624" y="93268"/>
                  <a:pt x="8663329" y="104470"/>
                  <a:pt x="8663329" y="117271"/>
                </a:cubicBezTo>
                <a:cubicBezTo>
                  <a:pt x="8663329" y="120929"/>
                  <a:pt x="8663100" y="124739"/>
                  <a:pt x="8662643" y="128701"/>
                </a:cubicBezTo>
                <a:lnTo>
                  <a:pt x="8574175" y="128701"/>
                </a:lnTo>
                <a:cubicBezTo>
                  <a:pt x="8574784" y="136626"/>
                  <a:pt x="8577337" y="142684"/>
                  <a:pt x="8581833" y="146875"/>
                </a:cubicBezTo>
                <a:cubicBezTo>
                  <a:pt x="8586328" y="151066"/>
                  <a:pt x="8591853" y="153162"/>
                  <a:pt x="8598406" y="153162"/>
                </a:cubicBezTo>
                <a:cubicBezTo>
                  <a:pt x="8608160" y="153162"/>
                  <a:pt x="8614942" y="149047"/>
                  <a:pt x="8618752" y="140817"/>
                </a:cubicBezTo>
                <a:lnTo>
                  <a:pt x="8660357" y="140817"/>
                </a:lnTo>
                <a:cubicBezTo>
                  <a:pt x="8658224" y="149199"/>
                  <a:pt x="8654375" y="156743"/>
                  <a:pt x="8648812" y="163449"/>
                </a:cubicBezTo>
                <a:cubicBezTo>
                  <a:pt x="8643250" y="170154"/>
                  <a:pt x="8636278" y="175412"/>
                  <a:pt x="8627896" y="179222"/>
                </a:cubicBezTo>
                <a:cubicBezTo>
                  <a:pt x="8619514" y="183032"/>
                  <a:pt x="8610141" y="184937"/>
                  <a:pt x="8599778" y="184937"/>
                </a:cubicBezTo>
                <a:cubicBezTo>
                  <a:pt x="8587281" y="184937"/>
                  <a:pt x="8576156" y="182270"/>
                  <a:pt x="8566402" y="176936"/>
                </a:cubicBezTo>
                <a:cubicBezTo>
                  <a:pt x="8556649" y="171602"/>
                  <a:pt x="8549029" y="163982"/>
                  <a:pt x="8543542" y="154076"/>
                </a:cubicBezTo>
                <a:cubicBezTo>
                  <a:pt x="8538056" y="144170"/>
                  <a:pt x="8535313" y="132588"/>
                  <a:pt x="8535313" y="119329"/>
                </a:cubicBezTo>
                <a:cubicBezTo>
                  <a:pt x="8535313" y="106070"/>
                  <a:pt x="8538018" y="94488"/>
                  <a:pt x="8543428" y="84582"/>
                </a:cubicBezTo>
                <a:cubicBezTo>
                  <a:pt x="8548838" y="74676"/>
                  <a:pt x="8556420" y="67056"/>
                  <a:pt x="8566174" y="61722"/>
                </a:cubicBezTo>
                <a:cubicBezTo>
                  <a:pt x="8575927" y="56388"/>
                  <a:pt x="8587129" y="53721"/>
                  <a:pt x="8599778" y="53721"/>
                </a:cubicBezTo>
                <a:close/>
                <a:moveTo>
                  <a:pt x="8258707" y="53721"/>
                </a:moveTo>
                <a:cubicBezTo>
                  <a:pt x="8271204" y="53721"/>
                  <a:pt x="8282481" y="56388"/>
                  <a:pt x="8292539" y="61722"/>
                </a:cubicBezTo>
                <a:cubicBezTo>
                  <a:pt x="8302598" y="67056"/>
                  <a:pt x="8310523" y="74714"/>
                  <a:pt x="8316314" y="84696"/>
                </a:cubicBezTo>
                <a:cubicBezTo>
                  <a:pt x="8322105" y="94678"/>
                  <a:pt x="8325001" y="106222"/>
                  <a:pt x="8325001" y="119329"/>
                </a:cubicBezTo>
                <a:cubicBezTo>
                  <a:pt x="8325001" y="132435"/>
                  <a:pt x="8322067" y="143980"/>
                  <a:pt x="8316200" y="153962"/>
                </a:cubicBezTo>
                <a:cubicBezTo>
                  <a:pt x="8310333" y="163944"/>
                  <a:pt x="8302331" y="171602"/>
                  <a:pt x="8292197" y="176936"/>
                </a:cubicBezTo>
                <a:cubicBezTo>
                  <a:pt x="8282062" y="182270"/>
                  <a:pt x="8270747" y="184937"/>
                  <a:pt x="8258250" y="184937"/>
                </a:cubicBezTo>
                <a:cubicBezTo>
                  <a:pt x="8245753" y="184937"/>
                  <a:pt x="8234513" y="182270"/>
                  <a:pt x="8224531" y="176936"/>
                </a:cubicBezTo>
                <a:cubicBezTo>
                  <a:pt x="8214549" y="171602"/>
                  <a:pt x="8206700" y="163982"/>
                  <a:pt x="8200985" y="154076"/>
                </a:cubicBezTo>
                <a:cubicBezTo>
                  <a:pt x="8195270" y="144170"/>
                  <a:pt x="8192413" y="132588"/>
                  <a:pt x="8192413" y="119329"/>
                </a:cubicBezTo>
                <a:cubicBezTo>
                  <a:pt x="8192413" y="106222"/>
                  <a:pt x="8195308" y="94678"/>
                  <a:pt x="8201100" y="84696"/>
                </a:cubicBezTo>
                <a:cubicBezTo>
                  <a:pt x="8206891" y="74714"/>
                  <a:pt x="8214816" y="67056"/>
                  <a:pt x="8224874" y="61722"/>
                </a:cubicBezTo>
                <a:cubicBezTo>
                  <a:pt x="8234932" y="56388"/>
                  <a:pt x="8246210" y="53721"/>
                  <a:pt x="8258707" y="53721"/>
                </a:cubicBezTo>
                <a:close/>
                <a:moveTo>
                  <a:pt x="7359547" y="25831"/>
                </a:moveTo>
                <a:lnTo>
                  <a:pt x="7385836" y="25831"/>
                </a:lnTo>
                <a:lnTo>
                  <a:pt x="7385836" y="57150"/>
                </a:lnTo>
                <a:lnTo>
                  <a:pt x="7416468" y="57150"/>
                </a:lnTo>
                <a:lnTo>
                  <a:pt x="7416468" y="78409"/>
                </a:lnTo>
                <a:lnTo>
                  <a:pt x="7385836" y="78409"/>
                </a:lnTo>
                <a:lnTo>
                  <a:pt x="7385836" y="148132"/>
                </a:lnTo>
                <a:cubicBezTo>
                  <a:pt x="7385836" y="152857"/>
                  <a:pt x="7386941" y="156248"/>
                  <a:pt x="7389151" y="158305"/>
                </a:cubicBezTo>
                <a:cubicBezTo>
                  <a:pt x="7391360" y="160363"/>
                  <a:pt x="7395132" y="161391"/>
                  <a:pt x="7400466" y="161391"/>
                </a:cubicBezTo>
                <a:lnTo>
                  <a:pt x="7416468" y="161391"/>
                </a:lnTo>
                <a:lnTo>
                  <a:pt x="7416468" y="183108"/>
                </a:lnTo>
                <a:lnTo>
                  <a:pt x="7395894" y="183108"/>
                </a:lnTo>
                <a:cubicBezTo>
                  <a:pt x="7384160" y="183108"/>
                  <a:pt x="7375168" y="180365"/>
                  <a:pt x="7368920" y="174879"/>
                </a:cubicBezTo>
                <a:cubicBezTo>
                  <a:pt x="7362671" y="169392"/>
                  <a:pt x="7359547" y="160477"/>
                  <a:pt x="7359547" y="148132"/>
                </a:cubicBezTo>
                <a:lnTo>
                  <a:pt x="7359547" y="78409"/>
                </a:lnTo>
                <a:lnTo>
                  <a:pt x="7344688" y="78409"/>
                </a:lnTo>
                <a:lnTo>
                  <a:pt x="7344688" y="57150"/>
                </a:lnTo>
                <a:lnTo>
                  <a:pt x="7359547" y="57150"/>
                </a:lnTo>
                <a:close/>
                <a:moveTo>
                  <a:pt x="6530872" y="25831"/>
                </a:moveTo>
                <a:lnTo>
                  <a:pt x="6557161" y="25831"/>
                </a:lnTo>
                <a:lnTo>
                  <a:pt x="6557161" y="57150"/>
                </a:lnTo>
                <a:lnTo>
                  <a:pt x="6587794" y="57150"/>
                </a:lnTo>
                <a:lnTo>
                  <a:pt x="6587794" y="78409"/>
                </a:lnTo>
                <a:lnTo>
                  <a:pt x="6557161" y="78409"/>
                </a:lnTo>
                <a:lnTo>
                  <a:pt x="6557161" y="148132"/>
                </a:lnTo>
                <a:cubicBezTo>
                  <a:pt x="6557161" y="152857"/>
                  <a:pt x="6558266" y="156248"/>
                  <a:pt x="6560476" y="158305"/>
                </a:cubicBezTo>
                <a:cubicBezTo>
                  <a:pt x="6562685" y="160363"/>
                  <a:pt x="6566457" y="161391"/>
                  <a:pt x="6571792" y="161391"/>
                </a:cubicBezTo>
                <a:lnTo>
                  <a:pt x="6587794" y="161391"/>
                </a:lnTo>
                <a:lnTo>
                  <a:pt x="6587794" y="183108"/>
                </a:lnTo>
                <a:lnTo>
                  <a:pt x="6567219" y="183108"/>
                </a:lnTo>
                <a:cubicBezTo>
                  <a:pt x="6555485" y="183108"/>
                  <a:pt x="6546493" y="180365"/>
                  <a:pt x="6540245" y="174879"/>
                </a:cubicBezTo>
                <a:cubicBezTo>
                  <a:pt x="6533996" y="169392"/>
                  <a:pt x="6530872" y="160477"/>
                  <a:pt x="6530872" y="148132"/>
                </a:cubicBezTo>
                <a:lnTo>
                  <a:pt x="6530872" y="78409"/>
                </a:lnTo>
                <a:lnTo>
                  <a:pt x="6516013" y="78409"/>
                </a:lnTo>
                <a:lnTo>
                  <a:pt x="6516013" y="57150"/>
                </a:lnTo>
                <a:lnTo>
                  <a:pt x="6530872" y="57150"/>
                </a:lnTo>
                <a:close/>
                <a:moveTo>
                  <a:pt x="2549424" y="25831"/>
                </a:moveTo>
                <a:lnTo>
                  <a:pt x="2575713" y="25831"/>
                </a:lnTo>
                <a:lnTo>
                  <a:pt x="2575713" y="57150"/>
                </a:lnTo>
                <a:lnTo>
                  <a:pt x="2606345" y="57150"/>
                </a:lnTo>
                <a:lnTo>
                  <a:pt x="2606345" y="78409"/>
                </a:lnTo>
                <a:lnTo>
                  <a:pt x="2575713" y="78409"/>
                </a:lnTo>
                <a:lnTo>
                  <a:pt x="2575713" y="148132"/>
                </a:lnTo>
                <a:cubicBezTo>
                  <a:pt x="2575713" y="152857"/>
                  <a:pt x="2576818" y="156248"/>
                  <a:pt x="2579027" y="158305"/>
                </a:cubicBezTo>
                <a:cubicBezTo>
                  <a:pt x="2581237" y="160363"/>
                  <a:pt x="2585009" y="161391"/>
                  <a:pt x="2590342" y="161391"/>
                </a:cubicBezTo>
                <a:lnTo>
                  <a:pt x="2606345" y="161391"/>
                </a:lnTo>
                <a:lnTo>
                  <a:pt x="2606345" y="183108"/>
                </a:lnTo>
                <a:lnTo>
                  <a:pt x="2585771" y="183108"/>
                </a:lnTo>
                <a:cubicBezTo>
                  <a:pt x="2574036" y="183108"/>
                  <a:pt x="2565044" y="180365"/>
                  <a:pt x="2558796" y="174879"/>
                </a:cubicBezTo>
                <a:cubicBezTo>
                  <a:pt x="2552548" y="169392"/>
                  <a:pt x="2549424" y="160477"/>
                  <a:pt x="2549424" y="148132"/>
                </a:cubicBezTo>
                <a:lnTo>
                  <a:pt x="2549424" y="78409"/>
                </a:lnTo>
                <a:lnTo>
                  <a:pt x="2534565" y="78409"/>
                </a:lnTo>
                <a:lnTo>
                  <a:pt x="2534565" y="57150"/>
                </a:lnTo>
                <a:lnTo>
                  <a:pt x="2549424" y="57150"/>
                </a:lnTo>
                <a:close/>
                <a:moveTo>
                  <a:pt x="749198" y="25831"/>
                </a:moveTo>
                <a:lnTo>
                  <a:pt x="775487" y="25831"/>
                </a:lnTo>
                <a:lnTo>
                  <a:pt x="775487" y="57150"/>
                </a:lnTo>
                <a:lnTo>
                  <a:pt x="806120" y="57150"/>
                </a:lnTo>
                <a:lnTo>
                  <a:pt x="806120" y="78409"/>
                </a:lnTo>
                <a:lnTo>
                  <a:pt x="775487" y="78409"/>
                </a:lnTo>
                <a:lnTo>
                  <a:pt x="775487" y="148132"/>
                </a:lnTo>
                <a:cubicBezTo>
                  <a:pt x="775487" y="152857"/>
                  <a:pt x="776592" y="156248"/>
                  <a:pt x="778802" y="158305"/>
                </a:cubicBezTo>
                <a:cubicBezTo>
                  <a:pt x="781012" y="160363"/>
                  <a:pt x="784784" y="161391"/>
                  <a:pt x="790118" y="161391"/>
                </a:cubicBezTo>
                <a:lnTo>
                  <a:pt x="806120" y="161391"/>
                </a:lnTo>
                <a:lnTo>
                  <a:pt x="806120" y="183108"/>
                </a:lnTo>
                <a:lnTo>
                  <a:pt x="785545" y="183108"/>
                </a:lnTo>
                <a:cubicBezTo>
                  <a:pt x="773811" y="183108"/>
                  <a:pt x="764819" y="180365"/>
                  <a:pt x="758571" y="174879"/>
                </a:cubicBezTo>
                <a:cubicBezTo>
                  <a:pt x="752322" y="169392"/>
                  <a:pt x="749198" y="160477"/>
                  <a:pt x="749198" y="148132"/>
                </a:cubicBezTo>
                <a:lnTo>
                  <a:pt x="749198" y="78409"/>
                </a:lnTo>
                <a:lnTo>
                  <a:pt x="734339" y="78409"/>
                </a:lnTo>
                <a:lnTo>
                  <a:pt x="734339" y="57150"/>
                </a:lnTo>
                <a:lnTo>
                  <a:pt x="749198" y="57150"/>
                </a:lnTo>
                <a:close/>
                <a:moveTo>
                  <a:pt x="9292207" y="24460"/>
                </a:moveTo>
                <a:lnTo>
                  <a:pt x="9331298" y="24460"/>
                </a:lnTo>
                <a:lnTo>
                  <a:pt x="9331298" y="55549"/>
                </a:lnTo>
                <a:lnTo>
                  <a:pt x="9356901" y="55549"/>
                </a:lnTo>
                <a:lnTo>
                  <a:pt x="9356901" y="88011"/>
                </a:lnTo>
                <a:lnTo>
                  <a:pt x="9331298" y="88011"/>
                </a:lnTo>
                <a:lnTo>
                  <a:pt x="9331298" y="139217"/>
                </a:lnTo>
                <a:cubicBezTo>
                  <a:pt x="9331298" y="143027"/>
                  <a:pt x="9332213" y="145770"/>
                  <a:pt x="9334041" y="147447"/>
                </a:cubicBezTo>
                <a:cubicBezTo>
                  <a:pt x="9335870" y="149123"/>
                  <a:pt x="9338918" y="149961"/>
                  <a:pt x="9343185" y="149961"/>
                </a:cubicBezTo>
                <a:lnTo>
                  <a:pt x="9357130" y="149961"/>
                </a:lnTo>
                <a:lnTo>
                  <a:pt x="9357130" y="183108"/>
                </a:lnTo>
                <a:lnTo>
                  <a:pt x="9337241" y="183108"/>
                </a:lnTo>
                <a:cubicBezTo>
                  <a:pt x="9323068" y="183108"/>
                  <a:pt x="9312020" y="179641"/>
                  <a:pt x="9304095" y="172707"/>
                </a:cubicBezTo>
                <a:cubicBezTo>
                  <a:pt x="9296170" y="165773"/>
                  <a:pt x="9292207" y="154457"/>
                  <a:pt x="9292207" y="138760"/>
                </a:cubicBezTo>
                <a:lnTo>
                  <a:pt x="9292207" y="88011"/>
                </a:lnTo>
                <a:lnTo>
                  <a:pt x="9276663" y="88011"/>
                </a:lnTo>
                <a:lnTo>
                  <a:pt x="9276663" y="55549"/>
                </a:lnTo>
                <a:lnTo>
                  <a:pt x="9292207" y="55549"/>
                </a:lnTo>
                <a:close/>
                <a:moveTo>
                  <a:pt x="8781210" y="22631"/>
                </a:moveTo>
                <a:lnTo>
                  <a:pt x="8844532" y="22631"/>
                </a:lnTo>
                <a:cubicBezTo>
                  <a:pt x="8857334" y="22631"/>
                  <a:pt x="8868154" y="24841"/>
                  <a:pt x="8876993" y="29260"/>
                </a:cubicBezTo>
                <a:cubicBezTo>
                  <a:pt x="8885833" y="33680"/>
                  <a:pt x="8892462" y="39776"/>
                  <a:pt x="8896882" y="47548"/>
                </a:cubicBezTo>
                <a:cubicBezTo>
                  <a:pt x="8901301" y="55321"/>
                  <a:pt x="8903511" y="64236"/>
                  <a:pt x="8903511" y="74295"/>
                </a:cubicBezTo>
                <a:cubicBezTo>
                  <a:pt x="8903511" y="83591"/>
                  <a:pt x="8901378" y="92087"/>
                  <a:pt x="8897110" y="99784"/>
                </a:cubicBezTo>
                <a:cubicBezTo>
                  <a:pt x="8892843" y="107480"/>
                  <a:pt x="8886290" y="113690"/>
                  <a:pt x="8877451" y="118414"/>
                </a:cubicBezTo>
                <a:cubicBezTo>
                  <a:pt x="8868612" y="123139"/>
                  <a:pt x="8857639" y="125501"/>
                  <a:pt x="8844532" y="125501"/>
                </a:cubicBezTo>
                <a:lnTo>
                  <a:pt x="8820301" y="125501"/>
                </a:lnTo>
                <a:lnTo>
                  <a:pt x="8820301" y="183108"/>
                </a:lnTo>
                <a:lnTo>
                  <a:pt x="8781210" y="183108"/>
                </a:lnTo>
                <a:close/>
                <a:moveTo>
                  <a:pt x="8057310" y="22631"/>
                </a:moveTo>
                <a:lnTo>
                  <a:pt x="8120632" y="22631"/>
                </a:lnTo>
                <a:cubicBezTo>
                  <a:pt x="8133434" y="22631"/>
                  <a:pt x="8144254" y="24841"/>
                  <a:pt x="8153094" y="29260"/>
                </a:cubicBezTo>
                <a:cubicBezTo>
                  <a:pt x="8161933" y="33680"/>
                  <a:pt x="8168562" y="39776"/>
                  <a:pt x="8172982" y="47548"/>
                </a:cubicBezTo>
                <a:cubicBezTo>
                  <a:pt x="8177402" y="55321"/>
                  <a:pt x="8179611" y="64236"/>
                  <a:pt x="8179611" y="74295"/>
                </a:cubicBezTo>
                <a:cubicBezTo>
                  <a:pt x="8179611" y="83591"/>
                  <a:pt x="8177478" y="92087"/>
                  <a:pt x="8173211" y="99784"/>
                </a:cubicBezTo>
                <a:cubicBezTo>
                  <a:pt x="8168943" y="107480"/>
                  <a:pt x="8162390" y="113690"/>
                  <a:pt x="8153551" y="118414"/>
                </a:cubicBezTo>
                <a:cubicBezTo>
                  <a:pt x="8144712" y="123139"/>
                  <a:pt x="8133739" y="125501"/>
                  <a:pt x="8120632" y="125501"/>
                </a:cubicBezTo>
                <a:lnTo>
                  <a:pt x="8096401" y="125501"/>
                </a:lnTo>
                <a:lnTo>
                  <a:pt x="8096401" y="183108"/>
                </a:lnTo>
                <a:lnTo>
                  <a:pt x="8057310" y="183108"/>
                </a:lnTo>
                <a:close/>
                <a:moveTo>
                  <a:pt x="9483317" y="20345"/>
                </a:moveTo>
                <a:cubicBezTo>
                  <a:pt x="9500996" y="20345"/>
                  <a:pt x="9515245" y="24574"/>
                  <a:pt x="9526065" y="33032"/>
                </a:cubicBezTo>
                <a:cubicBezTo>
                  <a:pt x="9536886" y="41491"/>
                  <a:pt x="9542677" y="53263"/>
                  <a:pt x="9543439" y="68351"/>
                </a:cubicBezTo>
                <a:lnTo>
                  <a:pt x="9501148" y="68351"/>
                </a:lnTo>
                <a:cubicBezTo>
                  <a:pt x="9500842" y="63169"/>
                  <a:pt x="9498938" y="59093"/>
                  <a:pt x="9495432" y="56121"/>
                </a:cubicBezTo>
                <a:cubicBezTo>
                  <a:pt x="9491928" y="53149"/>
                  <a:pt x="9487432" y="51663"/>
                  <a:pt x="9481946" y="51663"/>
                </a:cubicBezTo>
                <a:cubicBezTo>
                  <a:pt x="9477221" y="51663"/>
                  <a:pt x="9473412" y="52921"/>
                  <a:pt x="9470515" y="55435"/>
                </a:cubicBezTo>
                <a:cubicBezTo>
                  <a:pt x="9467620" y="57950"/>
                  <a:pt x="9466172" y="61569"/>
                  <a:pt x="9466172" y="66294"/>
                </a:cubicBezTo>
                <a:cubicBezTo>
                  <a:pt x="9466172" y="71475"/>
                  <a:pt x="9468611" y="75514"/>
                  <a:pt x="9473487" y="78409"/>
                </a:cubicBezTo>
                <a:cubicBezTo>
                  <a:pt x="9478364" y="81305"/>
                  <a:pt x="9485984" y="84429"/>
                  <a:pt x="9496347" y="87782"/>
                </a:cubicBezTo>
                <a:cubicBezTo>
                  <a:pt x="9506711" y="91287"/>
                  <a:pt x="9515130" y="94640"/>
                  <a:pt x="9521607" y="97840"/>
                </a:cubicBezTo>
                <a:cubicBezTo>
                  <a:pt x="9528085" y="101041"/>
                  <a:pt x="9533686" y="105689"/>
                  <a:pt x="9538410" y="111785"/>
                </a:cubicBezTo>
                <a:cubicBezTo>
                  <a:pt x="9543134" y="117881"/>
                  <a:pt x="9545497" y="125730"/>
                  <a:pt x="9545497" y="135331"/>
                </a:cubicBezTo>
                <a:cubicBezTo>
                  <a:pt x="9545497" y="144475"/>
                  <a:pt x="9543172" y="152781"/>
                  <a:pt x="9538524" y="160248"/>
                </a:cubicBezTo>
                <a:cubicBezTo>
                  <a:pt x="9533875" y="167716"/>
                  <a:pt x="9527132" y="173659"/>
                  <a:pt x="9518293" y="178079"/>
                </a:cubicBezTo>
                <a:cubicBezTo>
                  <a:pt x="9509454" y="182499"/>
                  <a:pt x="9499015" y="184708"/>
                  <a:pt x="9486975" y="184708"/>
                </a:cubicBezTo>
                <a:cubicBezTo>
                  <a:pt x="9475239" y="184708"/>
                  <a:pt x="9464724" y="182803"/>
                  <a:pt x="9455428" y="178993"/>
                </a:cubicBezTo>
                <a:cubicBezTo>
                  <a:pt x="9446132" y="175183"/>
                  <a:pt x="9438702" y="169545"/>
                  <a:pt x="9433140" y="162077"/>
                </a:cubicBezTo>
                <a:cubicBezTo>
                  <a:pt x="9427577" y="154609"/>
                  <a:pt x="9424643" y="145618"/>
                  <a:pt x="9424338" y="135102"/>
                </a:cubicBezTo>
                <a:lnTo>
                  <a:pt x="9465943" y="135102"/>
                </a:lnTo>
                <a:cubicBezTo>
                  <a:pt x="9466553" y="141046"/>
                  <a:pt x="9468611" y="145580"/>
                  <a:pt x="9472115" y="148704"/>
                </a:cubicBezTo>
                <a:cubicBezTo>
                  <a:pt x="9475621" y="151828"/>
                  <a:pt x="9480193" y="153390"/>
                  <a:pt x="9485832" y="153390"/>
                </a:cubicBezTo>
                <a:cubicBezTo>
                  <a:pt x="9491623" y="153390"/>
                  <a:pt x="9496195" y="152057"/>
                  <a:pt x="9499547" y="149390"/>
                </a:cubicBezTo>
                <a:cubicBezTo>
                  <a:pt x="9502900" y="146723"/>
                  <a:pt x="9504577" y="143027"/>
                  <a:pt x="9504577" y="138303"/>
                </a:cubicBezTo>
                <a:cubicBezTo>
                  <a:pt x="9504577" y="134340"/>
                  <a:pt x="9503243" y="131064"/>
                  <a:pt x="9500576" y="128473"/>
                </a:cubicBezTo>
                <a:cubicBezTo>
                  <a:pt x="9497909" y="125882"/>
                  <a:pt x="9494632" y="123748"/>
                  <a:pt x="9490747" y="122072"/>
                </a:cubicBezTo>
                <a:cubicBezTo>
                  <a:pt x="9486861" y="120396"/>
                  <a:pt x="9481335" y="118491"/>
                  <a:pt x="9474173" y="116357"/>
                </a:cubicBezTo>
                <a:cubicBezTo>
                  <a:pt x="9463810" y="113157"/>
                  <a:pt x="9455351" y="109956"/>
                  <a:pt x="9448798" y="106756"/>
                </a:cubicBezTo>
                <a:cubicBezTo>
                  <a:pt x="9442245" y="103555"/>
                  <a:pt x="9436606" y="98831"/>
                  <a:pt x="9431882" y="92583"/>
                </a:cubicBezTo>
                <a:cubicBezTo>
                  <a:pt x="9427157" y="86334"/>
                  <a:pt x="9424795" y="78181"/>
                  <a:pt x="9424795" y="68122"/>
                </a:cubicBezTo>
                <a:cubicBezTo>
                  <a:pt x="9424795" y="53187"/>
                  <a:pt x="9430205" y="41491"/>
                  <a:pt x="9441026" y="33032"/>
                </a:cubicBezTo>
                <a:cubicBezTo>
                  <a:pt x="9451847" y="24574"/>
                  <a:pt x="9465943" y="20345"/>
                  <a:pt x="9483317" y="20345"/>
                </a:cubicBezTo>
                <a:close/>
                <a:moveTo>
                  <a:pt x="10152811" y="13944"/>
                </a:moveTo>
                <a:lnTo>
                  <a:pt x="10191901" y="13944"/>
                </a:lnTo>
                <a:lnTo>
                  <a:pt x="10191901" y="183108"/>
                </a:lnTo>
                <a:lnTo>
                  <a:pt x="10152811" y="183108"/>
                </a:lnTo>
                <a:close/>
                <a:moveTo>
                  <a:pt x="9714661" y="13944"/>
                </a:moveTo>
                <a:lnTo>
                  <a:pt x="9753750" y="13944"/>
                </a:lnTo>
                <a:lnTo>
                  <a:pt x="9753750" y="72694"/>
                </a:lnTo>
                <a:cubicBezTo>
                  <a:pt x="9757713" y="67056"/>
                  <a:pt x="9763123" y="62560"/>
                  <a:pt x="9769982" y="59207"/>
                </a:cubicBezTo>
                <a:cubicBezTo>
                  <a:pt x="9776840" y="55854"/>
                  <a:pt x="9784536" y="54178"/>
                  <a:pt x="9793070" y="54178"/>
                </a:cubicBezTo>
                <a:cubicBezTo>
                  <a:pt x="9807700" y="54178"/>
                  <a:pt x="9819436" y="59017"/>
                  <a:pt x="9828275" y="68694"/>
                </a:cubicBezTo>
                <a:cubicBezTo>
                  <a:pt x="9837114" y="78371"/>
                  <a:pt x="9841533" y="91668"/>
                  <a:pt x="9841533" y="108585"/>
                </a:cubicBezTo>
                <a:lnTo>
                  <a:pt x="9841533" y="183108"/>
                </a:lnTo>
                <a:lnTo>
                  <a:pt x="9802672" y="183108"/>
                </a:lnTo>
                <a:lnTo>
                  <a:pt x="9802672" y="113842"/>
                </a:lnTo>
                <a:cubicBezTo>
                  <a:pt x="9802672" y="105308"/>
                  <a:pt x="9800461" y="98679"/>
                  <a:pt x="9796042" y="93954"/>
                </a:cubicBezTo>
                <a:cubicBezTo>
                  <a:pt x="9791622" y="89230"/>
                  <a:pt x="9785679" y="86868"/>
                  <a:pt x="9778212" y="86868"/>
                </a:cubicBezTo>
                <a:cubicBezTo>
                  <a:pt x="9770743" y="86868"/>
                  <a:pt x="9764800" y="89230"/>
                  <a:pt x="9760380" y="93954"/>
                </a:cubicBezTo>
                <a:cubicBezTo>
                  <a:pt x="9755961" y="98679"/>
                  <a:pt x="9753750" y="105308"/>
                  <a:pt x="9753750" y="113842"/>
                </a:cubicBezTo>
                <a:lnTo>
                  <a:pt x="9753750" y="183108"/>
                </a:lnTo>
                <a:lnTo>
                  <a:pt x="9714661" y="183108"/>
                </a:lnTo>
                <a:close/>
                <a:moveTo>
                  <a:pt x="7145882" y="13944"/>
                </a:moveTo>
                <a:lnTo>
                  <a:pt x="7171943" y="13944"/>
                </a:lnTo>
                <a:lnTo>
                  <a:pt x="7171943" y="183108"/>
                </a:lnTo>
                <a:lnTo>
                  <a:pt x="7145882" y="183108"/>
                </a:lnTo>
                <a:close/>
                <a:moveTo>
                  <a:pt x="5287669" y="13944"/>
                </a:moveTo>
                <a:lnTo>
                  <a:pt x="5313958" y="13944"/>
                </a:lnTo>
                <a:lnTo>
                  <a:pt x="5313958" y="183108"/>
                </a:lnTo>
                <a:lnTo>
                  <a:pt x="5287669" y="183108"/>
                </a:lnTo>
                <a:lnTo>
                  <a:pt x="5287669" y="164134"/>
                </a:lnTo>
                <a:cubicBezTo>
                  <a:pt x="5283402" y="170230"/>
                  <a:pt x="5277496" y="175260"/>
                  <a:pt x="5269953" y="179222"/>
                </a:cubicBezTo>
                <a:cubicBezTo>
                  <a:pt x="5262409" y="183184"/>
                  <a:pt x="5253761" y="185166"/>
                  <a:pt x="5244007" y="185166"/>
                </a:cubicBezTo>
                <a:cubicBezTo>
                  <a:pt x="5233034" y="185166"/>
                  <a:pt x="5223014" y="182384"/>
                  <a:pt x="5213946" y="176822"/>
                </a:cubicBezTo>
                <a:cubicBezTo>
                  <a:pt x="5204878" y="171259"/>
                  <a:pt x="5197715" y="163487"/>
                  <a:pt x="5192457" y="153505"/>
                </a:cubicBezTo>
                <a:cubicBezTo>
                  <a:pt x="5187200" y="143522"/>
                  <a:pt x="5184571" y="132207"/>
                  <a:pt x="5184571" y="119557"/>
                </a:cubicBezTo>
                <a:cubicBezTo>
                  <a:pt x="5184571" y="106908"/>
                  <a:pt x="5187200" y="95707"/>
                  <a:pt x="5192457" y="85953"/>
                </a:cubicBezTo>
                <a:cubicBezTo>
                  <a:pt x="5197715" y="76200"/>
                  <a:pt x="5204878" y="68618"/>
                  <a:pt x="5213946" y="63208"/>
                </a:cubicBezTo>
                <a:cubicBezTo>
                  <a:pt x="5223014" y="57797"/>
                  <a:pt x="5233110" y="55092"/>
                  <a:pt x="5244235" y="55092"/>
                </a:cubicBezTo>
                <a:cubicBezTo>
                  <a:pt x="5252465" y="55092"/>
                  <a:pt x="5260580" y="56883"/>
                  <a:pt x="5268581" y="60464"/>
                </a:cubicBezTo>
                <a:cubicBezTo>
                  <a:pt x="5276582" y="64046"/>
                  <a:pt x="5282945" y="68808"/>
                  <a:pt x="5287669" y="74752"/>
                </a:cubicBezTo>
                <a:close/>
                <a:moveTo>
                  <a:pt x="2240509" y="13944"/>
                </a:moveTo>
                <a:lnTo>
                  <a:pt x="2266569" y="13944"/>
                </a:lnTo>
                <a:lnTo>
                  <a:pt x="2266569" y="112242"/>
                </a:lnTo>
                <a:lnTo>
                  <a:pt x="2312289" y="57150"/>
                </a:lnTo>
                <a:lnTo>
                  <a:pt x="2348408" y="57150"/>
                </a:lnTo>
                <a:lnTo>
                  <a:pt x="2290344" y="120243"/>
                </a:lnTo>
                <a:lnTo>
                  <a:pt x="2348408" y="183108"/>
                </a:lnTo>
                <a:lnTo>
                  <a:pt x="2313204" y="183108"/>
                </a:lnTo>
                <a:lnTo>
                  <a:pt x="2266569" y="128930"/>
                </a:lnTo>
                <a:lnTo>
                  <a:pt x="2266569" y="183108"/>
                </a:lnTo>
                <a:lnTo>
                  <a:pt x="2240509" y="183108"/>
                </a:lnTo>
                <a:close/>
                <a:moveTo>
                  <a:pt x="1973809" y="13944"/>
                </a:moveTo>
                <a:lnTo>
                  <a:pt x="1999869" y="13944"/>
                </a:lnTo>
                <a:lnTo>
                  <a:pt x="1999869" y="183108"/>
                </a:lnTo>
                <a:lnTo>
                  <a:pt x="1973809" y="183108"/>
                </a:lnTo>
                <a:close/>
                <a:moveTo>
                  <a:pt x="1335633" y="13944"/>
                </a:moveTo>
                <a:lnTo>
                  <a:pt x="1361694" y="13944"/>
                </a:lnTo>
                <a:lnTo>
                  <a:pt x="1361694" y="75895"/>
                </a:lnTo>
                <a:cubicBezTo>
                  <a:pt x="1366113" y="69799"/>
                  <a:pt x="1372171" y="64808"/>
                  <a:pt x="1379867" y="60922"/>
                </a:cubicBezTo>
                <a:cubicBezTo>
                  <a:pt x="1387564" y="57035"/>
                  <a:pt x="1396137" y="55092"/>
                  <a:pt x="1405585" y="55092"/>
                </a:cubicBezTo>
                <a:cubicBezTo>
                  <a:pt x="1416710" y="55092"/>
                  <a:pt x="1426769" y="57759"/>
                  <a:pt x="1435760" y="63093"/>
                </a:cubicBezTo>
                <a:cubicBezTo>
                  <a:pt x="1444752" y="68427"/>
                  <a:pt x="1451838" y="76009"/>
                  <a:pt x="1457020" y="85839"/>
                </a:cubicBezTo>
                <a:cubicBezTo>
                  <a:pt x="1462202" y="95669"/>
                  <a:pt x="1464792" y="106908"/>
                  <a:pt x="1464792" y="119557"/>
                </a:cubicBezTo>
                <a:cubicBezTo>
                  <a:pt x="1464792" y="132207"/>
                  <a:pt x="1462202" y="143522"/>
                  <a:pt x="1457020" y="153505"/>
                </a:cubicBezTo>
                <a:cubicBezTo>
                  <a:pt x="1451838" y="163487"/>
                  <a:pt x="1444714" y="171259"/>
                  <a:pt x="1435646" y="176822"/>
                </a:cubicBezTo>
                <a:cubicBezTo>
                  <a:pt x="1426579" y="182384"/>
                  <a:pt x="1416558" y="185166"/>
                  <a:pt x="1405585" y="185166"/>
                </a:cubicBezTo>
                <a:cubicBezTo>
                  <a:pt x="1395831" y="185166"/>
                  <a:pt x="1387183" y="183261"/>
                  <a:pt x="1379639" y="179451"/>
                </a:cubicBezTo>
                <a:cubicBezTo>
                  <a:pt x="1372095" y="175641"/>
                  <a:pt x="1366113" y="170764"/>
                  <a:pt x="1361694" y="164820"/>
                </a:cubicBezTo>
                <a:lnTo>
                  <a:pt x="1361694" y="183108"/>
                </a:lnTo>
                <a:lnTo>
                  <a:pt x="1335633" y="183108"/>
                </a:lnTo>
                <a:close/>
                <a:moveTo>
                  <a:pt x="830808" y="13944"/>
                </a:moveTo>
                <a:lnTo>
                  <a:pt x="856869" y="13944"/>
                </a:lnTo>
                <a:lnTo>
                  <a:pt x="856869" y="71780"/>
                </a:lnTo>
                <a:cubicBezTo>
                  <a:pt x="861288" y="66446"/>
                  <a:pt x="866889" y="62331"/>
                  <a:pt x="873671" y="59436"/>
                </a:cubicBezTo>
                <a:cubicBezTo>
                  <a:pt x="880453" y="56540"/>
                  <a:pt x="887882" y="55092"/>
                  <a:pt x="895959" y="55092"/>
                </a:cubicBezTo>
                <a:cubicBezTo>
                  <a:pt x="905560" y="55092"/>
                  <a:pt x="914133" y="57150"/>
                  <a:pt x="921677" y="61264"/>
                </a:cubicBezTo>
                <a:cubicBezTo>
                  <a:pt x="929220" y="65379"/>
                  <a:pt x="935165" y="71475"/>
                  <a:pt x="939508" y="79552"/>
                </a:cubicBezTo>
                <a:cubicBezTo>
                  <a:pt x="943851" y="87630"/>
                  <a:pt x="946023" y="97383"/>
                  <a:pt x="946023" y="108813"/>
                </a:cubicBezTo>
                <a:lnTo>
                  <a:pt x="946023" y="183108"/>
                </a:lnTo>
                <a:lnTo>
                  <a:pt x="920191" y="183108"/>
                </a:lnTo>
                <a:lnTo>
                  <a:pt x="920191" y="112699"/>
                </a:lnTo>
                <a:cubicBezTo>
                  <a:pt x="920191" y="101422"/>
                  <a:pt x="917372" y="92773"/>
                  <a:pt x="911733" y="86753"/>
                </a:cubicBezTo>
                <a:cubicBezTo>
                  <a:pt x="906094" y="80734"/>
                  <a:pt x="898398" y="77724"/>
                  <a:pt x="888644" y="77724"/>
                </a:cubicBezTo>
                <a:cubicBezTo>
                  <a:pt x="878890" y="77724"/>
                  <a:pt x="871156" y="80734"/>
                  <a:pt x="865441" y="86753"/>
                </a:cubicBezTo>
                <a:cubicBezTo>
                  <a:pt x="859726" y="92773"/>
                  <a:pt x="856869" y="101422"/>
                  <a:pt x="856869" y="112699"/>
                </a:cubicBezTo>
                <a:lnTo>
                  <a:pt x="856869" y="183108"/>
                </a:lnTo>
                <a:lnTo>
                  <a:pt x="830808" y="183108"/>
                </a:lnTo>
                <a:close/>
                <a:moveTo>
                  <a:pt x="287883" y="13944"/>
                </a:moveTo>
                <a:lnTo>
                  <a:pt x="313944" y="13944"/>
                </a:lnTo>
                <a:lnTo>
                  <a:pt x="313944" y="183108"/>
                </a:lnTo>
                <a:lnTo>
                  <a:pt x="287883" y="183108"/>
                </a:lnTo>
                <a:close/>
                <a:moveTo>
                  <a:pt x="230733" y="13944"/>
                </a:moveTo>
                <a:lnTo>
                  <a:pt x="256794" y="13944"/>
                </a:lnTo>
                <a:lnTo>
                  <a:pt x="256794" y="183108"/>
                </a:lnTo>
                <a:lnTo>
                  <a:pt x="230733" y="183108"/>
                </a:lnTo>
                <a:close/>
                <a:moveTo>
                  <a:pt x="6035191" y="7086"/>
                </a:moveTo>
                <a:cubicBezTo>
                  <a:pt x="6039763" y="7086"/>
                  <a:pt x="6043649" y="8686"/>
                  <a:pt x="6046849" y="11887"/>
                </a:cubicBezTo>
                <a:cubicBezTo>
                  <a:pt x="6050050" y="15087"/>
                  <a:pt x="6051650" y="19050"/>
                  <a:pt x="6051650" y="23774"/>
                </a:cubicBezTo>
                <a:cubicBezTo>
                  <a:pt x="6051650" y="28498"/>
                  <a:pt x="6050050" y="32461"/>
                  <a:pt x="6046849" y="35661"/>
                </a:cubicBezTo>
                <a:cubicBezTo>
                  <a:pt x="6043649" y="38862"/>
                  <a:pt x="6039763" y="40462"/>
                  <a:pt x="6035191" y="40462"/>
                </a:cubicBezTo>
                <a:cubicBezTo>
                  <a:pt x="6030467" y="40462"/>
                  <a:pt x="6026504" y="38862"/>
                  <a:pt x="6023304" y="35661"/>
                </a:cubicBezTo>
                <a:cubicBezTo>
                  <a:pt x="6020103" y="32461"/>
                  <a:pt x="6018503" y="28498"/>
                  <a:pt x="6018503" y="23774"/>
                </a:cubicBezTo>
                <a:cubicBezTo>
                  <a:pt x="6018503" y="19050"/>
                  <a:pt x="6020103" y="15087"/>
                  <a:pt x="6023304" y="11887"/>
                </a:cubicBezTo>
                <a:cubicBezTo>
                  <a:pt x="6026504" y="8686"/>
                  <a:pt x="6030467" y="7086"/>
                  <a:pt x="6035191" y="7086"/>
                </a:cubicBezTo>
                <a:close/>
                <a:moveTo>
                  <a:pt x="2044217" y="7086"/>
                </a:moveTo>
                <a:cubicBezTo>
                  <a:pt x="2048790" y="7086"/>
                  <a:pt x="2052676" y="8686"/>
                  <a:pt x="2055876" y="11887"/>
                </a:cubicBezTo>
                <a:cubicBezTo>
                  <a:pt x="2059077" y="15087"/>
                  <a:pt x="2060677" y="19050"/>
                  <a:pt x="2060677" y="23774"/>
                </a:cubicBezTo>
                <a:cubicBezTo>
                  <a:pt x="2060677" y="28498"/>
                  <a:pt x="2059077" y="32461"/>
                  <a:pt x="2055876" y="35661"/>
                </a:cubicBezTo>
                <a:cubicBezTo>
                  <a:pt x="2052676" y="38862"/>
                  <a:pt x="2048790" y="40462"/>
                  <a:pt x="2044217" y="40462"/>
                </a:cubicBezTo>
                <a:cubicBezTo>
                  <a:pt x="2039493" y="40462"/>
                  <a:pt x="2035531" y="38862"/>
                  <a:pt x="2032330" y="35661"/>
                </a:cubicBezTo>
                <a:cubicBezTo>
                  <a:pt x="2029130" y="32461"/>
                  <a:pt x="2027530" y="28498"/>
                  <a:pt x="2027530" y="23774"/>
                </a:cubicBezTo>
                <a:cubicBezTo>
                  <a:pt x="2027530" y="19050"/>
                  <a:pt x="2029130" y="15087"/>
                  <a:pt x="2032330" y="11887"/>
                </a:cubicBezTo>
                <a:cubicBezTo>
                  <a:pt x="2035531" y="8686"/>
                  <a:pt x="2039493" y="7086"/>
                  <a:pt x="2044217" y="7086"/>
                </a:cubicBezTo>
                <a:close/>
                <a:moveTo>
                  <a:pt x="7968385" y="6629"/>
                </a:moveTo>
                <a:lnTo>
                  <a:pt x="7968385" y="28346"/>
                </a:lnTo>
                <a:cubicBezTo>
                  <a:pt x="7960460" y="28346"/>
                  <a:pt x="7954898" y="29832"/>
                  <a:pt x="7951697" y="32804"/>
                </a:cubicBezTo>
                <a:cubicBezTo>
                  <a:pt x="7948496" y="35776"/>
                  <a:pt x="7946896" y="40919"/>
                  <a:pt x="7946896" y="48234"/>
                </a:cubicBezTo>
                <a:lnTo>
                  <a:pt x="7946896" y="57150"/>
                </a:lnTo>
                <a:lnTo>
                  <a:pt x="7970214" y="57150"/>
                </a:lnTo>
                <a:lnTo>
                  <a:pt x="7970214" y="78409"/>
                </a:lnTo>
                <a:lnTo>
                  <a:pt x="7946896" y="78409"/>
                </a:lnTo>
                <a:lnTo>
                  <a:pt x="7946896" y="183108"/>
                </a:lnTo>
                <a:lnTo>
                  <a:pt x="7920608" y="183108"/>
                </a:lnTo>
                <a:lnTo>
                  <a:pt x="7920608" y="78409"/>
                </a:lnTo>
                <a:lnTo>
                  <a:pt x="7905748" y="78409"/>
                </a:lnTo>
                <a:lnTo>
                  <a:pt x="7905748" y="57150"/>
                </a:lnTo>
                <a:lnTo>
                  <a:pt x="7920608" y="57150"/>
                </a:lnTo>
                <a:lnTo>
                  <a:pt x="7920608" y="48234"/>
                </a:lnTo>
                <a:cubicBezTo>
                  <a:pt x="7920608" y="33756"/>
                  <a:pt x="7924456" y="23203"/>
                  <a:pt x="7932152" y="16573"/>
                </a:cubicBezTo>
                <a:cubicBezTo>
                  <a:pt x="7939848" y="9944"/>
                  <a:pt x="7951926" y="6629"/>
                  <a:pt x="7968385" y="6629"/>
                </a:cubicBezTo>
                <a:close/>
                <a:moveTo>
                  <a:pt x="4434610" y="6629"/>
                </a:moveTo>
                <a:lnTo>
                  <a:pt x="4434610" y="28346"/>
                </a:lnTo>
                <a:cubicBezTo>
                  <a:pt x="4426685" y="28346"/>
                  <a:pt x="4421123" y="29832"/>
                  <a:pt x="4417922" y="32804"/>
                </a:cubicBezTo>
                <a:cubicBezTo>
                  <a:pt x="4414722" y="35776"/>
                  <a:pt x="4413122" y="40919"/>
                  <a:pt x="4413122" y="48234"/>
                </a:cubicBezTo>
                <a:lnTo>
                  <a:pt x="4413122" y="57150"/>
                </a:lnTo>
                <a:lnTo>
                  <a:pt x="4436439" y="57150"/>
                </a:lnTo>
                <a:lnTo>
                  <a:pt x="4436439" y="78409"/>
                </a:lnTo>
                <a:lnTo>
                  <a:pt x="4413122" y="78409"/>
                </a:lnTo>
                <a:lnTo>
                  <a:pt x="4413122" y="183108"/>
                </a:lnTo>
                <a:lnTo>
                  <a:pt x="4386832" y="183108"/>
                </a:lnTo>
                <a:lnTo>
                  <a:pt x="4386832" y="78409"/>
                </a:lnTo>
                <a:lnTo>
                  <a:pt x="4371973" y="78409"/>
                </a:lnTo>
                <a:lnTo>
                  <a:pt x="4371973" y="57150"/>
                </a:lnTo>
                <a:lnTo>
                  <a:pt x="4386832" y="57150"/>
                </a:lnTo>
                <a:lnTo>
                  <a:pt x="4386832" y="48234"/>
                </a:lnTo>
                <a:cubicBezTo>
                  <a:pt x="4386832" y="33756"/>
                  <a:pt x="4390681" y="23203"/>
                  <a:pt x="4398377" y="16573"/>
                </a:cubicBezTo>
                <a:cubicBezTo>
                  <a:pt x="4406073" y="9944"/>
                  <a:pt x="4418151" y="6629"/>
                  <a:pt x="4434610" y="6629"/>
                </a:cubicBezTo>
                <a:close/>
                <a:moveTo>
                  <a:pt x="62636" y="6629"/>
                </a:moveTo>
                <a:lnTo>
                  <a:pt x="62636" y="28346"/>
                </a:lnTo>
                <a:cubicBezTo>
                  <a:pt x="54711" y="28346"/>
                  <a:pt x="49149" y="29832"/>
                  <a:pt x="45948" y="32804"/>
                </a:cubicBezTo>
                <a:cubicBezTo>
                  <a:pt x="42748" y="35776"/>
                  <a:pt x="41148" y="40919"/>
                  <a:pt x="41148" y="48234"/>
                </a:cubicBezTo>
                <a:lnTo>
                  <a:pt x="41148" y="57150"/>
                </a:lnTo>
                <a:lnTo>
                  <a:pt x="64465" y="57150"/>
                </a:lnTo>
                <a:lnTo>
                  <a:pt x="64465" y="78409"/>
                </a:lnTo>
                <a:lnTo>
                  <a:pt x="41148" y="78409"/>
                </a:lnTo>
                <a:lnTo>
                  <a:pt x="41148" y="183108"/>
                </a:lnTo>
                <a:lnTo>
                  <a:pt x="14859" y="183108"/>
                </a:lnTo>
                <a:lnTo>
                  <a:pt x="14859" y="78409"/>
                </a:lnTo>
                <a:lnTo>
                  <a:pt x="0" y="78409"/>
                </a:lnTo>
                <a:lnTo>
                  <a:pt x="0" y="57150"/>
                </a:lnTo>
                <a:lnTo>
                  <a:pt x="14859" y="57150"/>
                </a:lnTo>
                <a:lnTo>
                  <a:pt x="14859" y="48234"/>
                </a:lnTo>
                <a:cubicBezTo>
                  <a:pt x="14859" y="33756"/>
                  <a:pt x="18707" y="23203"/>
                  <a:pt x="26403" y="16573"/>
                </a:cubicBezTo>
                <a:cubicBezTo>
                  <a:pt x="34099" y="9944"/>
                  <a:pt x="46177" y="6629"/>
                  <a:pt x="62636" y="6629"/>
                </a:cubicBezTo>
                <a:close/>
                <a:moveTo>
                  <a:pt x="9086619" y="0"/>
                </a:moveTo>
                <a:cubicBezTo>
                  <a:pt x="9093325" y="0"/>
                  <a:pt x="9098850" y="2019"/>
                  <a:pt x="9103193" y="6058"/>
                </a:cubicBezTo>
                <a:cubicBezTo>
                  <a:pt x="9107537" y="10096"/>
                  <a:pt x="9109708" y="15163"/>
                  <a:pt x="9109708" y="21259"/>
                </a:cubicBezTo>
                <a:cubicBezTo>
                  <a:pt x="9109708" y="27203"/>
                  <a:pt x="9107537" y="32194"/>
                  <a:pt x="9103193" y="36233"/>
                </a:cubicBezTo>
                <a:cubicBezTo>
                  <a:pt x="9098850" y="40271"/>
                  <a:pt x="9093325" y="42291"/>
                  <a:pt x="9086619" y="42291"/>
                </a:cubicBezTo>
                <a:cubicBezTo>
                  <a:pt x="9079762" y="42291"/>
                  <a:pt x="9074161" y="40271"/>
                  <a:pt x="9069818" y="36233"/>
                </a:cubicBezTo>
                <a:cubicBezTo>
                  <a:pt x="9065474" y="32194"/>
                  <a:pt x="9063302" y="27203"/>
                  <a:pt x="9063302" y="21259"/>
                </a:cubicBezTo>
                <a:cubicBezTo>
                  <a:pt x="9063302" y="15163"/>
                  <a:pt x="9065474" y="10096"/>
                  <a:pt x="9069818" y="6058"/>
                </a:cubicBezTo>
                <a:cubicBezTo>
                  <a:pt x="9074161" y="2019"/>
                  <a:pt x="9079762" y="0"/>
                  <a:pt x="9086619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CF51677B-DD9A-4416-8C7B-E79198201828}"/>
              </a:ext>
            </a:extLst>
          </p:cNvPr>
          <p:cNvSpPr/>
          <p:nvPr/>
        </p:nvSpPr>
        <p:spPr>
          <a:xfrm>
            <a:off x="1" y="0"/>
            <a:ext cx="3794760" cy="6857999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4F4148-B7DF-4E03-A176-EE6489360827}"/>
              </a:ext>
            </a:extLst>
          </p:cNvPr>
          <p:cNvSpPr txBox="1"/>
          <p:nvPr/>
        </p:nvSpPr>
        <p:spPr>
          <a:xfrm>
            <a:off x="737965" y="1820239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DE35E1-4255-4864-8CF7-437083A92A43}"/>
              </a:ext>
            </a:extLst>
          </p:cNvPr>
          <p:cNvSpPr txBox="1"/>
          <p:nvPr/>
        </p:nvSpPr>
        <p:spPr>
          <a:xfrm>
            <a:off x="738536" y="1450265"/>
            <a:ext cx="2215671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Welcome Message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904033-0BD3-44B1-861A-32124729100C}"/>
              </a:ext>
            </a:extLst>
          </p:cNvPr>
          <p:cNvSpPr txBox="1"/>
          <p:nvPr/>
        </p:nvSpPr>
        <p:spPr>
          <a:xfrm>
            <a:off x="737965" y="1120319"/>
            <a:ext cx="461986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01.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54D20C-99B2-46C2-9382-D30F87120C8A}"/>
              </a:ext>
            </a:extLst>
          </p:cNvPr>
          <p:cNvSpPr txBox="1"/>
          <p:nvPr/>
        </p:nvSpPr>
        <p:spPr>
          <a:xfrm>
            <a:off x="4046155" y="1820239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935D3B-2517-4239-BD1F-AD879F521888}"/>
              </a:ext>
            </a:extLst>
          </p:cNvPr>
          <p:cNvSpPr txBox="1"/>
          <p:nvPr/>
        </p:nvSpPr>
        <p:spPr>
          <a:xfrm>
            <a:off x="4046156" y="1450265"/>
            <a:ext cx="229902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Company Overview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D3D77E-471C-47DD-B827-0BDCC02630CE}"/>
              </a:ext>
            </a:extLst>
          </p:cNvPr>
          <p:cNvSpPr txBox="1"/>
          <p:nvPr/>
        </p:nvSpPr>
        <p:spPr>
          <a:xfrm>
            <a:off x="4046156" y="1120319"/>
            <a:ext cx="500458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02.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A82C0D5-72CA-483D-B3C5-CEB15A073C42}"/>
              </a:ext>
            </a:extLst>
          </p:cNvPr>
          <p:cNvSpPr txBox="1"/>
          <p:nvPr/>
        </p:nvSpPr>
        <p:spPr>
          <a:xfrm>
            <a:off x="737964" y="3532739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A3803A0-045F-45D6-A608-B8F8F75B8C97}"/>
              </a:ext>
            </a:extLst>
          </p:cNvPr>
          <p:cNvSpPr txBox="1"/>
          <p:nvPr/>
        </p:nvSpPr>
        <p:spPr>
          <a:xfrm>
            <a:off x="737965" y="3162764"/>
            <a:ext cx="1936749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Mission &amp; Vision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ED1618-0EAA-4FBA-B316-2ECF78A329F6}"/>
              </a:ext>
            </a:extLst>
          </p:cNvPr>
          <p:cNvSpPr txBox="1"/>
          <p:nvPr/>
        </p:nvSpPr>
        <p:spPr>
          <a:xfrm>
            <a:off x="737965" y="2832818"/>
            <a:ext cx="502061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03.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D20980-9608-4F52-8A15-86B08BB673BF}"/>
              </a:ext>
            </a:extLst>
          </p:cNvPr>
          <p:cNvSpPr txBox="1"/>
          <p:nvPr/>
        </p:nvSpPr>
        <p:spPr>
          <a:xfrm>
            <a:off x="4046155" y="3532739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B6A195-6A73-4C3E-A3A8-B344BFA39BA6}"/>
              </a:ext>
            </a:extLst>
          </p:cNvPr>
          <p:cNvSpPr txBox="1"/>
          <p:nvPr/>
        </p:nvSpPr>
        <p:spPr>
          <a:xfrm>
            <a:off x="4046156" y="3162764"/>
            <a:ext cx="1545616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Our Services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72B64B9-1179-4568-9C69-1D84DCB0D8DD}"/>
              </a:ext>
            </a:extLst>
          </p:cNvPr>
          <p:cNvSpPr txBox="1"/>
          <p:nvPr/>
        </p:nvSpPr>
        <p:spPr>
          <a:xfrm>
            <a:off x="4046156" y="2832818"/>
            <a:ext cx="521297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04.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087341-CAEF-4D31-B730-A9276EED11B6}"/>
              </a:ext>
            </a:extLst>
          </p:cNvPr>
          <p:cNvSpPr txBox="1"/>
          <p:nvPr/>
        </p:nvSpPr>
        <p:spPr>
          <a:xfrm>
            <a:off x="737964" y="5245238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CB199B-E9B8-43FC-B6F3-C218C8DFF502}"/>
              </a:ext>
            </a:extLst>
          </p:cNvPr>
          <p:cNvSpPr txBox="1"/>
          <p:nvPr/>
        </p:nvSpPr>
        <p:spPr>
          <a:xfrm>
            <a:off x="737965" y="4875264"/>
            <a:ext cx="2177199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Performance Slide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603DB3A-1D09-4579-8C49-F7E482922223}"/>
              </a:ext>
            </a:extLst>
          </p:cNvPr>
          <p:cNvSpPr txBox="1"/>
          <p:nvPr/>
        </p:nvSpPr>
        <p:spPr>
          <a:xfrm>
            <a:off x="737965" y="4545223"/>
            <a:ext cx="502061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05.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8649B0-F038-4A75-AD40-F5944D0034F8}"/>
              </a:ext>
            </a:extLst>
          </p:cNvPr>
          <p:cNvSpPr txBox="1"/>
          <p:nvPr/>
        </p:nvSpPr>
        <p:spPr>
          <a:xfrm>
            <a:off x="4046155" y="5245238"/>
            <a:ext cx="27928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Explanation Text to Describe the Heading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F9D8A9-3A30-4EE7-A729-8BB79435DF8F}"/>
              </a:ext>
            </a:extLst>
          </p:cNvPr>
          <p:cNvSpPr txBox="1"/>
          <p:nvPr/>
        </p:nvSpPr>
        <p:spPr>
          <a:xfrm>
            <a:off x="4046156" y="4875264"/>
            <a:ext cx="1366080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Contact Us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892C809-E562-44B5-91CD-6B5DA5C4EF9D}"/>
              </a:ext>
            </a:extLst>
          </p:cNvPr>
          <p:cNvSpPr txBox="1"/>
          <p:nvPr/>
        </p:nvSpPr>
        <p:spPr>
          <a:xfrm>
            <a:off x="4046156" y="4545223"/>
            <a:ext cx="511679" cy="3347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75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06.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8C165F-C53E-438D-96C5-62AD1FED346D}"/>
              </a:ext>
            </a:extLst>
          </p:cNvPr>
          <p:cNvSpPr txBox="1"/>
          <p:nvPr/>
        </p:nvSpPr>
        <p:spPr>
          <a:xfrm>
            <a:off x="7167181" y="1030621"/>
            <a:ext cx="356379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Table of</a:t>
            </a:r>
          </a:p>
          <a:p>
            <a:r>
              <a:rPr lang="en-US" sz="54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Contents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34506AC9-41A9-4256-925B-4BBFA1F441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A0488ED-FC1A-42A1-AC99-58CAF5DF7851}"/>
              </a:ext>
            </a:extLst>
          </p:cNvPr>
          <p:cNvSpPr/>
          <p:nvPr/>
        </p:nvSpPr>
        <p:spPr>
          <a:xfrm>
            <a:off x="11372120" y="2961640"/>
            <a:ext cx="819880" cy="298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F798CC4-49B5-4012-8125-FACB652A536A}"/>
              </a:ext>
            </a:extLst>
          </p:cNvPr>
          <p:cNvSpPr txBox="1"/>
          <p:nvPr/>
        </p:nvSpPr>
        <p:spPr>
          <a:xfrm>
            <a:off x="6447186" y="2785491"/>
            <a:ext cx="14438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296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DF0450-B8E8-40E6-8713-F4855F85EB0C}"/>
              </a:ext>
            </a:extLst>
          </p:cNvPr>
          <p:cNvSpPr txBox="1"/>
          <p:nvPr/>
        </p:nvSpPr>
        <p:spPr>
          <a:xfrm>
            <a:off x="6447186" y="3397472"/>
            <a:ext cx="2646839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Satisfied Clients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5C90893-BEE3-4C7D-9AE2-A47305D74B58}"/>
              </a:ext>
            </a:extLst>
          </p:cNvPr>
          <p:cNvSpPr txBox="1"/>
          <p:nvPr/>
        </p:nvSpPr>
        <p:spPr>
          <a:xfrm>
            <a:off x="9227153" y="2785491"/>
            <a:ext cx="1136850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837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CD8F045-B88B-489D-8D62-06FED1E2A71A}"/>
              </a:ext>
            </a:extLst>
          </p:cNvPr>
          <p:cNvSpPr txBox="1"/>
          <p:nvPr/>
        </p:nvSpPr>
        <p:spPr>
          <a:xfrm>
            <a:off x="6447186" y="3672298"/>
            <a:ext cx="2648177" cy="49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Write Brief Information</a:t>
            </a:r>
          </a:p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Sub Topic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96E883A-D8F3-4466-B920-9CA68138CC96}"/>
              </a:ext>
            </a:extLst>
          </p:cNvPr>
          <p:cNvSpPr txBox="1"/>
          <p:nvPr/>
        </p:nvSpPr>
        <p:spPr>
          <a:xfrm>
            <a:off x="9227153" y="3397472"/>
            <a:ext cx="2646839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Completed Projects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838155A-D004-44D2-927A-1DFBB20584D3}"/>
              </a:ext>
            </a:extLst>
          </p:cNvPr>
          <p:cNvSpPr txBox="1"/>
          <p:nvPr/>
        </p:nvSpPr>
        <p:spPr>
          <a:xfrm>
            <a:off x="9227153" y="3672298"/>
            <a:ext cx="2648177" cy="49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Write Brief Information</a:t>
            </a:r>
          </a:p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Sub Topic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ADFDD55-4D9E-4B2B-856B-63CA1F48BB12}"/>
              </a:ext>
            </a:extLst>
          </p:cNvPr>
          <p:cNvSpPr/>
          <p:nvPr/>
        </p:nvSpPr>
        <p:spPr>
          <a:xfrm>
            <a:off x="5981985" y="4420171"/>
            <a:ext cx="6210014" cy="1776126"/>
          </a:xfrm>
          <a:custGeom>
            <a:avLst/>
            <a:gdLst>
              <a:gd name="connsiteX0" fmla="*/ 0 w 6210014"/>
              <a:gd name="connsiteY0" fmla="*/ 0 h 1776126"/>
              <a:gd name="connsiteX1" fmla="*/ 6210014 w 6210014"/>
              <a:gd name="connsiteY1" fmla="*/ 0 h 1776126"/>
              <a:gd name="connsiteX2" fmla="*/ 6210014 w 6210014"/>
              <a:gd name="connsiteY2" fmla="*/ 1776127 h 1776126"/>
              <a:gd name="connsiteX3" fmla="*/ 0 w 6210014"/>
              <a:gd name="connsiteY3" fmla="*/ 1776127 h 177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014" h="1776126">
                <a:moveTo>
                  <a:pt x="0" y="0"/>
                </a:moveTo>
                <a:lnTo>
                  <a:pt x="6210014" y="0"/>
                </a:lnTo>
                <a:lnTo>
                  <a:pt x="6210014" y="1776127"/>
                </a:lnTo>
                <a:lnTo>
                  <a:pt x="0" y="1776127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0180978-E2E6-4814-89C0-9A06AC0E3102}"/>
              </a:ext>
            </a:extLst>
          </p:cNvPr>
          <p:cNvSpPr txBox="1"/>
          <p:nvPr/>
        </p:nvSpPr>
        <p:spPr>
          <a:xfrm>
            <a:off x="6447186" y="1030700"/>
            <a:ext cx="562103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Company </a:t>
            </a:r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Overview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B376861-D659-4965-BA34-E43040A8A752}"/>
              </a:ext>
            </a:extLst>
          </p:cNvPr>
          <p:cNvSpPr txBox="1"/>
          <p:nvPr/>
        </p:nvSpPr>
        <p:spPr>
          <a:xfrm>
            <a:off x="6447186" y="796512"/>
            <a:ext cx="28111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18060E"/>
                </a:solidFill>
                <a:latin typeface="Montserrat" panose="02000505000000020004" pitchFamily="2" charset="0"/>
                <a:sym typeface="Montserrat-Regular"/>
                <a:rtl val="0"/>
              </a:rPr>
              <a:t>Let’s Know About Us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695F969B-AC18-4209-A6C2-0AF5BF5EFA84}"/>
              </a:ext>
            </a:extLst>
          </p:cNvPr>
          <p:cNvSpPr txBox="1"/>
          <p:nvPr/>
        </p:nvSpPr>
        <p:spPr>
          <a:xfrm>
            <a:off x="6447186" y="1707141"/>
            <a:ext cx="5621031" cy="588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</a:t>
            </a:r>
          </a:p>
          <a:p>
            <a:pPr>
              <a:lnSpc>
                <a:spcPts val="2000"/>
              </a:lnSpc>
            </a:pPr>
            <a:r>
              <a:rPr lang="en-US" sz="15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the Above Topic this is Just a Demo Content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FEB76CF-72E1-4B26-B2A5-F34485623D9B}"/>
              </a:ext>
            </a:extLst>
          </p:cNvPr>
          <p:cNvSpPr txBox="1"/>
          <p:nvPr/>
        </p:nvSpPr>
        <p:spPr>
          <a:xfrm>
            <a:off x="6447186" y="4601432"/>
            <a:ext cx="143694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4.7+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B976FAE-AC20-41B1-80AE-51AB6166A6D4}"/>
              </a:ext>
            </a:extLst>
          </p:cNvPr>
          <p:cNvSpPr txBox="1"/>
          <p:nvPr/>
        </p:nvSpPr>
        <p:spPr>
          <a:xfrm>
            <a:off x="9227153" y="4601432"/>
            <a:ext cx="835485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78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0C43487-FEE0-4518-96D8-DE147BE68942}"/>
              </a:ext>
            </a:extLst>
          </p:cNvPr>
          <p:cNvSpPr txBox="1"/>
          <p:nvPr/>
        </p:nvSpPr>
        <p:spPr>
          <a:xfrm>
            <a:off x="6447186" y="5211480"/>
            <a:ext cx="2646839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Customer Ratings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409D6DC-EEB7-4C6A-BE04-3A4A290955AB}"/>
              </a:ext>
            </a:extLst>
          </p:cNvPr>
          <p:cNvSpPr txBox="1"/>
          <p:nvPr/>
        </p:nvSpPr>
        <p:spPr>
          <a:xfrm>
            <a:off x="6447186" y="5486306"/>
            <a:ext cx="2648177" cy="49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Write Brief Information</a:t>
            </a:r>
          </a:p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Sub Topic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CD021A3-8B8F-4393-85D6-D8CFC0FB6767}"/>
              </a:ext>
            </a:extLst>
          </p:cNvPr>
          <p:cNvSpPr txBox="1"/>
          <p:nvPr/>
        </p:nvSpPr>
        <p:spPr>
          <a:xfrm>
            <a:off x="9227153" y="5211480"/>
            <a:ext cx="2646839" cy="320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Ongoing Projects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CFF6CC3-12C4-42D6-BFCF-16324558D662}"/>
              </a:ext>
            </a:extLst>
          </p:cNvPr>
          <p:cNvSpPr txBox="1"/>
          <p:nvPr/>
        </p:nvSpPr>
        <p:spPr>
          <a:xfrm>
            <a:off x="9227153" y="5486306"/>
            <a:ext cx="2648177" cy="49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Write Brief Information</a:t>
            </a:r>
          </a:p>
          <a:p>
            <a:pPr>
              <a:lnSpc>
                <a:spcPts val="16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Sub Topic</a:t>
            </a:r>
          </a:p>
        </p:txBody>
      </p:sp>
      <p:sp>
        <p:nvSpPr>
          <p:cNvPr id="138" name="Picture Placeholder 137">
            <a:extLst>
              <a:ext uri="{FF2B5EF4-FFF2-40B4-BE49-F238E27FC236}">
                <a16:creationId xmlns:a16="http://schemas.microsoft.com/office/drawing/2014/main" id="{08C08025-769B-4C6D-969C-8C581E0B97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8A0F250E-9794-4766-A2C0-1F8306F012B1}"/>
              </a:ext>
            </a:extLst>
          </p:cNvPr>
          <p:cNvSpPr/>
          <p:nvPr/>
        </p:nvSpPr>
        <p:spPr>
          <a:xfrm>
            <a:off x="5981985" y="6196297"/>
            <a:ext cx="6210014" cy="661702"/>
          </a:xfrm>
          <a:custGeom>
            <a:avLst/>
            <a:gdLst>
              <a:gd name="connsiteX0" fmla="*/ 0 w 6210014"/>
              <a:gd name="connsiteY0" fmla="*/ 0 h 1776126"/>
              <a:gd name="connsiteX1" fmla="*/ 6210014 w 6210014"/>
              <a:gd name="connsiteY1" fmla="*/ 0 h 1776126"/>
              <a:gd name="connsiteX2" fmla="*/ 6210014 w 6210014"/>
              <a:gd name="connsiteY2" fmla="*/ 1776127 h 1776126"/>
              <a:gd name="connsiteX3" fmla="*/ 0 w 6210014"/>
              <a:gd name="connsiteY3" fmla="*/ 1776127 h 177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0014" h="1776126">
                <a:moveTo>
                  <a:pt x="0" y="0"/>
                </a:moveTo>
                <a:lnTo>
                  <a:pt x="6210014" y="0"/>
                </a:lnTo>
                <a:lnTo>
                  <a:pt x="6210014" y="1776127"/>
                </a:lnTo>
                <a:lnTo>
                  <a:pt x="0" y="177612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15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5000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24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25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26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/>
      <p:bldP spid="25" grpId="0"/>
      <p:bldP spid="129" grpId="0"/>
      <p:bldP spid="130" grpId="0"/>
      <p:bldP spid="131" grpId="0"/>
      <p:bldP spid="7" grpId="0" animBg="1"/>
      <p:bldP spid="89" grpId="0"/>
      <p:bldP spid="116" grpId="0"/>
      <p:bldP spid="127" grpId="0"/>
      <p:bldP spid="45" grpId="0"/>
      <p:bldP spid="67" grpId="0"/>
      <p:bldP spid="133" grpId="0"/>
      <p:bldP spid="134" grpId="0"/>
      <p:bldP spid="135" grpId="0"/>
      <p:bldP spid="1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E683311B-82A3-4B77-85B4-7309996610CE}"/>
              </a:ext>
            </a:extLst>
          </p:cNvPr>
          <p:cNvSpPr txBox="1"/>
          <p:nvPr/>
        </p:nvSpPr>
        <p:spPr>
          <a:xfrm>
            <a:off x="5588691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2D77F89-1DA5-4D1A-BA41-E8A5D10CCFDB}"/>
              </a:ext>
            </a:extLst>
          </p:cNvPr>
          <p:cNvSpPr txBox="1"/>
          <p:nvPr/>
        </p:nvSpPr>
        <p:spPr>
          <a:xfrm>
            <a:off x="5588692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469DDA8-C9FB-462E-973B-406C326CC228}"/>
              </a:ext>
            </a:extLst>
          </p:cNvPr>
          <p:cNvSpPr txBox="1"/>
          <p:nvPr/>
        </p:nvSpPr>
        <p:spPr>
          <a:xfrm>
            <a:off x="8799805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1A7DFF7-2028-42B7-9A6E-668E49AE3E9E}"/>
              </a:ext>
            </a:extLst>
          </p:cNvPr>
          <p:cNvSpPr txBox="1"/>
          <p:nvPr/>
        </p:nvSpPr>
        <p:spPr>
          <a:xfrm>
            <a:off x="8799806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11C51BC-F78C-4473-B68F-18307A946B67}"/>
              </a:ext>
            </a:extLst>
          </p:cNvPr>
          <p:cNvSpPr txBox="1"/>
          <p:nvPr/>
        </p:nvSpPr>
        <p:spPr>
          <a:xfrm>
            <a:off x="329341" y="1208578"/>
            <a:ext cx="4800062" cy="185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Presentation Topic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this is Just a Demo So Please Consider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Content or Information</a:t>
            </a:r>
          </a:p>
        </p:txBody>
      </p:sp>
      <p:sp>
        <p:nvSpPr>
          <p:cNvPr id="120" name="Picture Placeholder 119">
            <a:extLst>
              <a:ext uri="{FF2B5EF4-FFF2-40B4-BE49-F238E27FC236}">
                <a16:creationId xmlns:a16="http://schemas.microsoft.com/office/drawing/2014/main" id="{58CFBF42-1B92-4A36-BD6C-D13F3BD237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A1D000B6-4DE2-4D4B-8439-601E661707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D967FD18-B2D1-47F2-88A0-100B03EB069C}"/>
              </a:ext>
            </a:extLst>
          </p:cNvPr>
          <p:cNvSpPr/>
          <p:nvPr/>
        </p:nvSpPr>
        <p:spPr>
          <a:xfrm>
            <a:off x="0" y="3754564"/>
            <a:ext cx="5129403" cy="3103435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DD15089-EDF8-4CA1-944E-DD4E10E43C13}"/>
              </a:ext>
            </a:extLst>
          </p:cNvPr>
          <p:cNvSpPr txBox="1"/>
          <p:nvPr/>
        </p:nvSpPr>
        <p:spPr>
          <a:xfrm>
            <a:off x="329341" y="4636103"/>
            <a:ext cx="46176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Share Our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Set of Missions that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Need to Achieve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F93569D-908D-4FE9-8872-908F60E813EA}"/>
              </a:ext>
            </a:extLst>
          </p:cNvPr>
          <p:cNvSpPr txBox="1"/>
          <p:nvPr/>
        </p:nvSpPr>
        <p:spPr>
          <a:xfrm>
            <a:off x="329341" y="4315682"/>
            <a:ext cx="3352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FFFFFF"/>
                </a:solidFill>
                <a:latin typeface="Montserrat" panose="02000505000000020004" pitchFamily="2" charset="0"/>
                <a:sym typeface="Montserrat-Regular"/>
                <a:rtl val="0"/>
              </a:rPr>
              <a:t>Our Mission &amp; Vision Statement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A6E53FFB-EFD4-41AB-8129-6BEAE8882EB9}"/>
              </a:ext>
            </a:extLst>
          </p:cNvPr>
          <p:cNvSpPr/>
          <p:nvPr/>
        </p:nvSpPr>
        <p:spPr>
          <a:xfrm>
            <a:off x="5454650" y="0"/>
            <a:ext cx="6438900" cy="627126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73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9" grpId="0"/>
      <p:bldP spid="114" grpId="0"/>
      <p:bldP spid="115" grpId="0"/>
      <p:bldP spid="118" grpId="0"/>
      <p:bldP spid="54" grpId="0" animBg="1"/>
      <p:bldP spid="86" grpId="0"/>
      <p:bldP spid="1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C5BAA52-0B9F-4B76-A5CE-4275AE1572A0}"/>
              </a:ext>
            </a:extLst>
          </p:cNvPr>
          <p:cNvSpPr txBox="1"/>
          <p:nvPr/>
        </p:nvSpPr>
        <p:spPr>
          <a:xfrm>
            <a:off x="1051560" y="3070288"/>
            <a:ext cx="286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6124E8-A0DB-4E5B-B030-1458AE779913}"/>
              </a:ext>
            </a:extLst>
          </p:cNvPr>
          <p:cNvSpPr txBox="1"/>
          <p:nvPr/>
        </p:nvSpPr>
        <p:spPr>
          <a:xfrm>
            <a:off x="1051560" y="2721387"/>
            <a:ext cx="14818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F36A06B-38DB-4DB0-B826-ACE92483C1EB}"/>
              </a:ext>
            </a:extLst>
          </p:cNvPr>
          <p:cNvSpPr/>
          <p:nvPr/>
        </p:nvSpPr>
        <p:spPr>
          <a:xfrm>
            <a:off x="2534983" y="2871692"/>
            <a:ext cx="933735" cy="28575"/>
          </a:xfrm>
          <a:custGeom>
            <a:avLst/>
            <a:gdLst>
              <a:gd name="connsiteX0" fmla="*/ 0 w 933735"/>
              <a:gd name="connsiteY0" fmla="*/ 0 h 28575"/>
              <a:gd name="connsiteX1" fmla="*/ 933736 w 933735"/>
              <a:gd name="connsiteY1" fmla="*/ 0 h 28575"/>
              <a:gd name="connsiteX2" fmla="*/ 933736 w 933735"/>
              <a:gd name="connsiteY2" fmla="*/ 28575 h 28575"/>
              <a:gd name="connsiteX3" fmla="*/ 0 w 933735"/>
              <a:gd name="connsiteY3" fmla="*/ 28575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735" h="28575">
                <a:moveTo>
                  <a:pt x="0" y="0"/>
                </a:moveTo>
                <a:lnTo>
                  <a:pt x="933736" y="0"/>
                </a:lnTo>
                <a:lnTo>
                  <a:pt x="933736" y="28575"/>
                </a:lnTo>
                <a:lnTo>
                  <a:pt x="0" y="28575"/>
                </a:lnTo>
                <a:close/>
              </a:path>
            </a:pathLst>
          </a:custGeom>
          <a:solidFill>
            <a:srgbClr val="18060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C3BB9A6-F617-44F1-8D22-38025B2BD1DF}"/>
              </a:ext>
            </a:extLst>
          </p:cNvPr>
          <p:cNvSpPr/>
          <p:nvPr/>
        </p:nvSpPr>
        <p:spPr>
          <a:xfrm>
            <a:off x="460438" y="2914364"/>
            <a:ext cx="447770" cy="447770"/>
          </a:xfrm>
          <a:prstGeom prst="roundRect">
            <a:avLst/>
          </a:pr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18B120-2DAE-4817-9E81-5AD078933B5C}"/>
              </a:ext>
            </a:extLst>
          </p:cNvPr>
          <p:cNvSpPr txBox="1"/>
          <p:nvPr/>
        </p:nvSpPr>
        <p:spPr>
          <a:xfrm>
            <a:off x="468463" y="2953583"/>
            <a:ext cx="43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01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BDD6B44-2F73-4317-99AD-561F969358AE}"/>
              </a:ext>
            </a:extLst>
          </p:cNvPr>
          <p:cNvSpPr txBox="1"/>
          <p:nvPr/>
        </p:nvSpPr>
        <p:spPr>
          <a:xfrm>
            <a:off x="4956667" y="3070288"/>
            <a:ext cx="286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EE2244F-C810-45CA-AA06-7834C8E9457D}"/>
              </a:ext>
            </a:extLst>
          </p:cNvPr>
          <p:cNvSpPr txBox="1"/>
          <p:nvPr/>
        </p:nvSpPr>
        <p:spPr>
          <a:xfrm>
            <a:off x="4956667" y="2721387"/>
            <a:ext cx="14818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CF22A9D9-70B2-44EB-9DCB-33F6F64F6994}"/>
              </a:ext>
            </a:extLst>
          </p:cNvPr>
          <p:cNvSpPr/>
          <p:nvPr/>
        </p:nvSpPr>
        <p:spPr>
          <a:xfrm>
            <a:off x="6440090" y="2871692"/>
            <a:ext cx="933735" cy="28575"/>
          </a:xfrm>
          <a:custGeom>
            <a:avLst/>
            <a:gdLst>
              <a:gd name="connsiteX0" fmla="*/ 0 w 933735"/>
              <a:gd name="connsiteY0" fmla="*/ 0 h 28575"/>
              <a:gd name="connsiteX1" fmla="*/ 933736 w 933735"/>
              <a:gd name="connsiteY1" fmla="*/ 0 h 28575"/>
              <a:gd name="connsiteX2" fmla="*/ 933736 w 933735"/>
              <a:gd name="connsiteY2" fmla="*/ 28575 h 28575"/>
              <a:gd name="connsiteX3" fmla="*/ 0 w 933735"/>
              <a:gd name="connsiteY3" fmla="*/ 28575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735" h="28575">
                <a:moveTo>
                  <a:pt x="0" y="0"/>
                </a:moveTo>
                <a:lnTo>
                  <a:pt x="933736" y="0"/>
                </a:lnTo>
                <a:lnTo>
                  <a:pt x="933736" y="28575"/>
                </a:lnTo>
                <a:lnTo>
                  <a:pt x="0" y="28575"/>
                </a:lnTo>
                <a:close/>
              </a:path>
            </a:pathLst>
          </a:custGeom>
          <a:solidFill>
            <a:srgbClr val="18060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061F8BA2-81AB-47F3-80E7-0868F5D97904}"/>
              </a:ext>
            </a:extLst>
          </p:cNvPr>
          <p:cNvSpPr/>
          <p:nvPr/>
        </p:nvSpPr>
        <p:spPr>
          <a:xfrm>
            <a:off x="4365545" y="2914364"/>
            <a:ext cx="447770" cy="447770"/>
          </a:xfrm>
          <a:prstGeom prst="roundRect">
            <a:avLst/>
          </a:pr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8213683-3CD7-49E9-9DA6-27299892F60F}"/>
              </a:ext>
            </a:extLst>
          </p:cNvPr>
          <p:cNvSpPr txBox="1"/>
          <p:nvPr/>
        </p:nvSpPr>
        <p:spPr>
          <a:xfrm>
            <a:off x="4351128" y="2953583"/>
            <a:ext cx="47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02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30CCBCA-FA6A-4C0D-B74B-9944BAC7AC09}"/>
              </a:ext>
            </a:extLst>
          </p:cNvPr>
          <p:cNvSpPr txBox="1"/>
          <p:nvPr/>
        </p:nvSpPr>
        <p:spPr>
          <a:xfrm>
            <a:off x="8861774" y="3070288"/>
            <a:ext cx="2863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r>
              <a:rPr lang="en-US" sz="11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4CD409C-6010-4AA0-9728-358DC33EDE9B}"/>
              </a:ext>
            </a:extLst>
          </p:cNvPr>
          <p:cNvSpPr txBox="1"/>
          <p:nvPr/>
        </p:nvSpPr>
        <p:spPr>
          <a:xfrm>
            <a:off x="8861774" y="2721387"/>
            <a:ext cx="14818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D54D783D-BB5E-4078-B801-B4F32D912E8A}"/>
              </a:ext>
            </a:extLst>
          </p:cNvPr>
          <p:cNvSpPr/>
          <p:nvPr/>
        </p:nvSpPr>
        <p:spPr>
          <a:xfrm>
            <a:off x="10345197" y="2871692"/>
            <a:ext cx="933735" cy="28575"/>
          </a:xfrm>
          <a:custGeom>
            <a:avLst/>
            <a:gdLst>
              <a:gd name="connsiteX0" fmla="*/ 0 w 933735"/>
              <a:gd name="connsiteY0" fmla="*/ 0 h 28575"/>
              <a:gd name="connsiteX1" fmla="*/ 933736 w 933735"/>
              <a:gd name="connsiteY1" fmla="*/ 0 h 28575"/>
              <a:gd name="connsiteX2" fmla="*/ 933736 w 933735"/>
              <a:gd name="connsiteY2" fmla="*/ 28575 h 28575"/>
              <a:gd name="connsiteX3" fmla="*/ 0 w 933735"/>
              <a:gd name="connsiteY3" fmla="*/ 28575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735" h="28575">
                <a:moveTo>
                  <a:pt x="0" y="0"/>
                </a:moveTo>
                <a:lnTo>
                  <a:pt x="933736" y="0"/>
                </a:lnTo>
                <a:lnTo>
                  <a:pt x="933736" y="28575"/>
                </a:lnTo>
                <a:lnTo>
                  <a:pt x="0" y="28575"/>
                </a:lnTo>
                <a:close/>
              </a:path>
            </a:pathLst>
          </a:custGeom>
          <a:solidFill>
            <a:srgbClr val="18060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76DAC8BD-16BF-4B59-ADD3-61867EFDD4BC}"/>
              </a:ext>
            </a:extLst>
          </p:cNvPr>
          <p:cNvSpPr/>
          <p:nvPr/>
        </p:nvSpPr>
        <p:spPr>
          <a:xfrm>
            <a:off x="8270652" y="2914364"/>
            <a:ext cx="447770" cy="447770"/>
          </a:xfrm>
          <a:prstGeom prst="roundRect">
            <a:avLst/>
          </a:pr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DCB3C49-D327-4067-AC99-5C7D98D5E0F5}"/>
              </a:ext>
            </a:extLst>
          </p:cNvPr>
          <p:cNvSpPr txBox="1"/>
          <p:nvPr/>
        </p:nvSpPr>
        <p:spPr>
          <a:xfrm>
            <a:off x="8255433" y="2953583"/>
            <a:ext cx="478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03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5580C6-9A79-4769-AF23-2A1ECDB32DD5}"/>
              </a:ext>
            </a:extLst>
          </p:cNvPr>
          <p:cNvSpPr txBox="1"/>
          <p:nvPr/>
        </p:nvSpPr>
        <p:spPr>
          <a:xfrm>
            <a:off x="630459" y="556260"/>
            <a:ext cx="60019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5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Get to Know Our</a:t>
            </a:r>
          </a:p>
          <a:p>
            <a:pPr algn="l"/>
            <a:r>
              <a:rPr lang="en-US" sz="450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Business </a:t>
            </a:r>
            <a:r>
              <a:rPr lang="en-US" sz="450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Activities</a:t>
            </a:r>
            <a:endParaRPr lang="en-US" sz="4500" spc="0" baseline="0" dirty="0">
              <a:solidFill>
                <a:srgbClr val="D4538B"/>
              </a:soli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AA03814-BEE4-4F72-A2ED-6F7F5A5AEBBD}"/>
              </a:ext>
            </a:extLst>
          </p:cNvPr>
          <p:cNvSpPr/>
          <p:nvPr/>
        </p:nvSpPr>
        <p:spPr>
          <a:xfrm>
            <a:off x="6997255" y="751903"/>
            <a:ext cx="5194744" cy="1087850"/>
          </a:xfrm>
          <a:custGeom>
            <a:avLst/>
            <a:gdLst>
              <a:gd name="connsiteX0" fmla="*/ 0 w 5194744"/>
              <a:gd name="connsiteY0" fmla="*/ 0 h 1087850"/>
              <a:gd name="connsiteX1" fmla="*/ 5194745 w 5194744"/>
              <a:gd name="connsiteY1" fmla="*/ 0 h 1087850"/>
              <a:gd name="connsiteX2" fmla="*/ 5194745 w 5194744"/>
              <a:gd name="connsiteY2" fmla="*/ 1087850 h 1087850"/>
              <a:gd name="connsiteX3" fmla="*/ 0 w 5194744"/>
              <a:gd name="connsiteY3" fmla="*/ 1087850 h 108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4744" h="1087850">
                <a:moveTo>
                  <a:pt x="0" y="0"/>
                </a:moveTo>
                <a:lnTo>
                  <a:pt x="5194745" y="0"/>
                </a:lnTo>
                <a:lnTo>
                  <a:pt x="5194745" y="1087850"/>
                </a:lnTo>
                <a:lnTo>
                  <a:pt x="0" y="1087850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D22659-8818-4431-BE8D-07A1ACEAEDEA}"/>
              </a:ext>
            </a:extLst>
          </p:cNvPr>
          <p:cNvSpPr txBox="1"/>
          <p:nvPr/>
        </p:nvSpPr>
        <p:spPr>
          <a:xfrm>
            <a:off x="7800975" y="977472"/>
            <a:ext cx="4031873" cy="6367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F10D674-33F8-43C1-9261-5ED7DEB592A0}"/>
              </a:ext>
            </a:extLst>
          </p:cNvPr>
          <p:cNvSpPr/>
          <p:nvPr/>
        </p:nvSpPr>
        <p:spPr>
          <a:xfrm>
            <a:off x="7327392" y="1109424"/>
            <a:ext cx="372808" cy="372808"/>
          </a:xfrm>
          <a:custGeom>
            <a:avLst/>
            <a:gdLst>
              <a:gd name="connsiteX0" fmla="*/ 372808 w 372808"/>
              <a:gd name="connsiteY0" fmla="*/ 186404 h 372808"/>
              <a:gd name="connsiteX1" fmla="*/ 186404 w 372808"/>
              <a:gd name="connsiteY1" fmla="*/ 372809 h 372808"/>
              <a:gd name="connsiteX2" fmla="*/ 0 w 372808"/>
              <a:gd name="connsiteY2" fmla="*/ 186404 h 372808"/>
              <a:gd name="connsiteX3" fmla="*/ 186404 w 372808"/>
              <a:gd name="connsiteY3" fmla="*/ 0 h 372808"/>
              <a:gd name="connsiteX4" fmla="*/ 372808 w 372808"/>
              <a:gd name="connsiteY4" fmla="*/ 186404 h 372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808" h="372808">
                <a:moveTo>
                  <a:pt x="372808" y="186404"/>
                </a:moveTo>
                <a:cubicBezTo>
                  <a:pt x="372808" y="289352"/>
                  <a:pt x="289352" y="372809"/>
                  <a:pt x="186404" y="372809"/>
                </a:cubicBezTo>
                <a:cubicBezTo>
                  <a:pt x="83456" y="372809"/>
                  <a:pt x="0" y="289352"/>
                  <a:pt x="0" y="186404"/>
                </a:cubicBezTo>
                <a:cubicBezTo>
                  <a:pt x="0" y="83456"/>
                  <a:pt x="83456" y="0"/>
                  <a:pt x="186404" y="0"/>
                </a:cubicBezTo>
                <a:cubicBezTo>
                  <a:pt x="289352" y="0"/>
                  <a:pt x="372808" y="83456"/>
                  <a:pt x="372808" y="186404"/>
                </a:cubicBez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88685AE7-FC56-4634-842F-EDBEE3AE30F7}"/>
              </a:ext>
            </a:extLst>
          </p:cNvPr>
          <p:cNvSpPr/>
          <p:nvPr/>
        </p:nvSpPr>
        <p:spPr>
          <a:xfrm>
            <a:off x="7435707" y="1238630"/>
            <a:ext cx="156179" cy="114397"/>
          </a:xfrm>
          <a:custGeom>
            <a:avLst/>
            <a:gdLst>
              <a:gd name="connsiteX0" fmla="*/ 151124 w 156179"/>
              <a:gd name="connsiteY0" fmla="*/ 4001 h 114397"/>
              <a:gd name="connsiteX1" fmla="*/ 140837 w 156179"/>
              <a:gd name="connsiteY1" fmla="*/ 1 h 114397"/>
              <a:gd name="connsiteX2" fmla="*/ 130074 w 156179"/>
              <a:gd name="connsiteY2" fmla="*/ 4573 h 114397"/>
              <a:gd name="connsiteX3" fmla="*/ 59303 w 156179"/>
              <a:gd name="connsiteY3" fmla="*/ 78677 h 114397"/>
              <a:gd name="connsiteX4" fmla="*/ 24442 w 156179"/>
              <a:gd name="connsiteY4" fmla="*/ 46673 h 114397"/>
              <a:gd name="connsiteX5" fmla="*/ 14917 w 156179"/>
              <a:gd name="connsiteY5" fmla="*/ 42863 h 114397"/>
              <a:gd name="connsiteX6" fmla="*/ 0 w 156179"/>
              <a:gd name="connsiteY6" fmla="*/ 57665 h 114397"/>
              <a:gd name="connsiteX7" fmla="*/ 4820 w 156179"/>
              <a:gd name="connsiteY7" fmla="*/ 68676 h 114397"/>
              <a:gd name="connsiteX8" fmla="*/ 50349 w 156179"/>
              <a:gd name="connsiteY8" fmla="*/ 110491 h 114397"/>
              <a:gd name="connsiteX9" fmla="*/ 71114 w 156179"/>
              <a:gd name="connsiteY9" fmla="*/ 109824 h 114397"/>
              <a:gd name="connsiteX10" fmla="*/ 152076 w 156179"/>
              <a:gd name="connsiteY10" fmla="*/ 25147 h 114397"/>
              <a:gd name="connsiteX11" fmla="*/ 156172 w 156179"/>
              <a:gd name="connsiteY11" fmla="*/ 14479 h 114397"/>
              <a:gd name="connsiteX12" fmla="*/ 151124 w 156179"/>
              <a:gd name="connsiteY12" fmla="*/ 4001 h 11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6179" h="114397">
                <a:moveTo>
                  <a:pt x="151124" y="4001"/>
                </a:moveTo>
                <a:cubicBezTo>
                  <a:pt x="148314" y="1439"/>
                  <a:pt x="144647" y="10"/>
                  <a:pt x="140837" y="1"/>
                </a:cubicBezTo>
                <a:cubicBezTo>
                  <a:pt x="136770" y="-38"/>
                  <a:pt x="132874" y="1620"/>
                  <a:pt x="130074" y="4573"/>
                </a:cubicBezTo>
                <a:lnTo>
                  <a:pt x="59303" y="78677"/>
                </a:lnTo>
                <a:lnTo>
                  <a:pt x="24442" y="46673"/>
                </a:lnTo>
                <a:cubicBezTo>
                  <a:pt x="21822" y="44311"/>
                  <a:pt x="18441" y="42958"/>
                  <a:pt x="14917" y="42863"/>
                </a:cubicBezTo>
                <a:cubicBezTo>
                  <a:pt x="6706" y="42835"/>
                  <a:pt x="29" y="49464"/>
                  <a:pt x="0" y="57665"/>
                </a:cubicBezTo>
                <a:cubicBezTo>
                  <a:pt x="-18" y="61846"/>
                  <a:pt x="1734" y="65847"/>
                  <a:pt x="4820" y="68676"/>
                </a:cubicBezTo>
                <a:lnTo>
                  <a:pt x="50349" y="110491"/>
                </a:lnTo>
                <a:cubicBezTo>
                  <a:pt x="56303" y="115949"/>
                  <a:pt x="65523" y="115653"/>
                  <a:pt x="71114" y="109824"/>
                </a:cubicBezTo>
                <a:lnTo>
                  <a:pt x="152076" y="25147"/>
                </a:lnTo>
                <a:cubicBezTo>
                  <a:pt x="154820" y="22289"/>
                  <a:pt x="156296" y="18441"/>
                  <a:pt x="156172" y="14479"/>
                </a:cubicBezTo>
                <a:cubicBezTo>
                  <a:pt x="155953" y="10450"/>
                  <a:pt x="154134" y="6687"/>
                  <a:pt x="151124" y="4001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AFC8F49-B6B2-4787-AD15-342E418C865C}"/>
              </a:ext>
            </a:extLst>
          </p:cNvPr>
          <p:cNvSpPr/>
          <p:nvPr/>
        </p:nvSpPr>
        <p:spPr>
          <a:xfrm rot="16200000">
            <a:off x="-329371" y="1049039"/>
            <a:ext cx="1119182" cy="460438"/>
          </a:xfrm>
          <a:custGeom>
            <a:avLst/>
            <a:gdLst>
              <a:gd name="connsiteX0" fmla="*/ 0 w 1087850"/>
              <a:gd name="connsiteY0" fmla="*/ 0 h 460438"/>
              <a:gd name="connsiteX1" fmla="*/ 1087850 w 1087850"/>
              <a:gd name="connsiteY1" fmla="*/ 0 h 460438"/>
              <a:gd name="connsiteX2" fmla="*/ 1087850 w 1087850"/>
              <a:gd name="connsiteY2" fmla="*/ 460439 h 460438"/>
              <a:gd name="connsiteX3" fmla="*/ 0 w 1087850"/>
              <a:gd name="connsiteY3" fmla="*/ 460439 h 46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7850" h="460438">
                <a:moveTo>
                  <a:pt x="0" y="0"/>
                </a:moveTo>
                <a:lnTo>
                  <a:pt x="1087850" y="0"/>
                </a:lnTo>
                <a:lnTo>
                  <a:pt x="1087850" y="460439"/>
                </a:lnTo>
                <a:lnTo>
                  <a:pt x="0" y="460439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8" name="Picture Placeholder 107">
            <a:extLst>
              <a:ext uri="{FF2B5EF4-FFF2-40B4-BE49-F238E27FC236}">
                <a16:creationId xmlns:a16="http://schemas.microsoft.com/office/drawing/2014/main" id="{5AB0A614-AF44-4DAC-BA5A-931E3B5DA1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9" name="Picture Placeholder 108">
            <a:extLst>
              <a:ext uri="{FF2B5EF4-FFF2-40B4-BE49-F238E27FC236}">
                <a16:creationId xmlns:a16="http://schemas.microsoft.com/office/drawing/2014/main" id="{BF57E2A4-E118-42AA-BBE6-9149E40152B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9DD520D9-D778-4E28-8375-F38923076F5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8571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2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3" grpId="0"/>
      <p:bldP spid="48" grpId="0" animBg="1"/>
      <p:bldP spid="49" grpId="0" animBg="1"/>
      <p:bldP spid="50" grpId="0"/>
      <p:bldP spid="94" grpId="0"/>
      <p:bldP spid="95" grpId="0"/>
      <p:bldP spid="96" grpId="0" animBg="1"/>
      <p:bldP spid="97" grpId="0" animBg="1"/>
      <p:bldP spid="98" grpId="0"/>
      <p:bldP spid="100" grpId="0"/>
      <p:bldP spid="101" grpId="0"/>
      <p:bldP spid="102" grpId="0" animBg="1"/>
      <p:bldP spid="103" grpId="0" animBg="1"/>
      <p:bldP spid="104" grpId="0"/>
      <p:bldP spid="5" grpId="0"/>
      <p:bldP spid="18" grpId="0" animBg="1"/>
      <p:bldP spid="19" grpId="0"/>
      <p:bldP spid="30" grpId="0" animBg="1"/>
      <p:bldP spid="31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61BED9D-7F5E-4A97-BC52-700A1F2573FC}"/>
              </a:ext>
            </a:extLst>
          </p:cNvPr>
          <p:cNvSpPr/>
          <p:nvPr/>
        </p:nvSpPr>
        <p:spPr>
          <a:xfrm>
            <a:off x="3989832" y="2559748"/>
            <a:ext cx="3834765" cy="4298251"/>
          </a:xfrm>
          <a:custGeom>
            <a:avLst/>
            <a:gdLst>
              <a:gd name="connsiteX0" fmla="*/ 0 w 3834765"/>
              <a:gd name="connsiteY0" fmla="*/ 0 h 4298251"/>
              <a:gd name="connsiteX1" fmla="*/ 3834765 w 3834765"/>
              <a:gd name="connsiteY1" fmla="*/ 0 h 4298251"/>
              <a:gd name="connsiteX2" fmla="*/ 3834765 w 3834765"/>
              <a:gd name="connsiteY2" fmla="*/ 4298252 h 4298251"/>
              <a:gd name="connsiteX3" fmla="*/ 0 w 3834765"/>
              <a:gd name="connsiteY3" fmla="*/ 4298252 h 4298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4765" h="4298251">
                <a:moveTo>
                  <a:pt x="0" y="0"/>
                </a:moveTo>
                <a:lnTo>
                  <a:pt x="3834765" y="0"/>
                </a:lnTo>
                <a:lnTo>
                  <a:pt x="3834765" y="4298252"/>
                </a:lnTo>
                <a:lnTo>
                  <a:pt x="0" y="4298252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5EC7328-283D-4D49-8B25-5469A849D4E4}"/>
              </a:ext>
            </a:extLst>
          </p:cNvPr>
          <p:cNvGrpSpPr/>
          <p:nvPr/>
        </p:nvGrpSpPr>
        <p:grpSpPr>
          <a:xfrm>
            <a:off x="492537" y="3018948"/>
            <a:ext cx="3188693" cy="1299589"/>
            <a:chOff x="492537" y="3018948"/>
            <a:chExt cx="3188693" cy="12995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D429D96-E6F7-4F67-A3F3-949CE4B51B6D}"/>
                </a:ext>
              </a:extLst>
            </p:cNvPr>
            <p:cNvSpPr txBox="1"/>
            <p:nvPr/>
          </p:nvSpPr>
          <p:spPr>
            <a:xfrm>
              <a:off x="492537" y="3018948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rgbClr val="D4538B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01.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E048F8-A3CF-4DB8-86B5-35FD5DFAF0AB}"/>
                </a:ext>
              </a:extLst>
            </p:cNvPr>
            <p:cNvSpPr txBox="1"/>
            <p:nvPr/>
          </p:nvSpPr>
          <p:spPr>
            <a:xfrm>
              <a:off x="492537" y="3782621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rgbClr val="18060E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rgbClr val="18060E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E86960-BD4A-49D1-A1EA-674F4003E686}"/>
                </a:ext>
              </a:extLst>
            </p:cNvPr>
            <p:cNvSpPr txBox="1"/>
            <p:nvPr/>
          </p:nvSpPr>
          <p:spPr>
            <a:xfrm>
              <a:off x="492537" y="3494588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rgbClr val="18060E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35E6E538-F3EC-4FF7-869C-2E16D6DB3AAD}"/>
              </a:ext>
            </a:extLst>
          </p:cNvPr>
          <p:cNvSpPr/>
          <p:nvPr/>
        </p:nvSpPr>
        <p:spPr>
          <a:xfrm>
            <a:off x="9057227" y="548163"/>
            <a:ext cx="3134772" cy="1246632"/>
          </a:xfrm>
          <a:custGeom>
            <a:avLst/>
            <a:gdLst>
              <a:gd name="connsiteX0" fmla="*/ 0 w 3134772"/>
              <a:gd name="connsiteY0" fmla="*/ 0 h 1246632"/>
              <a:gd name="connsiteX1" fmla="*/ 3134773 w 3134772"/>
              <a:gd name="connsiteY1" fmla="*/ 0 h 1246632"/>
              <a:gd name="connsiteX2" fmla="*/ 3134773 w 3134772"/>
              <a:gd name="connsiteY2" fmla="*/ 1246632 h 1246632"/>
              <a:gd name="connsiteX3" fmla="*/ 0 w 3134772"/>
              <a:gd name="connsiteY3" fmla="*/ 1246632 h 124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4772" h="1246632">
                <a:moveTo>
                  <a:pt x="0" y="0"/>
                </a:moveTo>
                <a:lnTo>
                  <a:pt x="3134773" y="0"/>
                </a:lnTo>
                <a:lnTo>
                  <a:pt x="3134773" y="1246632"/>
                </a:lnTo>
                <a:lnTo>
                  <a:pt x="0" y="1246632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D8E8B28-EE22-4CA6-8F33-0CA13B73B216}"/>
              </a:ext>
            </a:extLst>
          </p:cNvPr>
          <p:cNvSpPr txBox="1"/>
          <p:nvPr/>
        </p:nvSpPr>
        <p:spPr>
          <a:xfrm>
            <a:off x="457866" y="525148"/>
            <a:ext cx="681789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900" spc="0" baseline="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See Our Business</a:t>
            </a:r>
          </a:p>
          <a:p>
            <a:pPr algn="l"/>
            <a:r>
              <a:rPr lang="en-US" sz="3900" dirty="0">
                <a:solidFill>
                  <a:srgbClr val="18060E"/>
                </a:solidFill>
                <a:latin typeface="Montserrat ExtraBold" panose="00000900000000000000" pitchFamily="2" charset="0"/>
                <a:sym typeface="Montserrat"/>
                <a:rtl val="0"/>
              </a:rPr>
              <a:t>Infographic </a:t>
            </a:r>
            <a:r>
              <a:rPr lang="en-US" sz="3900" dirty="0">
                <a:solidFill>
                  <a:srgbClr val="D4538B"/>
                </a:solidFill>
                <a:latin typeface="Montserrat ExtraBold" panose="00000900000000000000" pitchFamily="2" charset="0"/>
                <a:sym typeface="Montserrat"/>
                <a:rtl val="0"/>
              </a:rPr>
              <a:t>Ideas Listing</a:t>
            </a:r>
            <a:endParaRPr lang="en-US" sz="3900" spc="0" baseline="0" dirty="0">
              <a:solidFill>
                <a:srgbClr val="D4538B"/>
              </a:soli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2F9C19CF-C555-416E-ADBA-6A432CFE40AA}"/>
              </a:ext>
            </a:extLst>
          </p:cNvPr>
          <p:cNvSpPr/>
          <p:nvPr/>
        </p:nvSpPr>
        <p:spPr>
          <a:xfrm>
            <a:off x="8028527" y="709708"/>
            <a:ext cx="35623" cy="923543"/>
          </a:xfrm>
          <a:custGeom>
            <a:avLst/>
            <a:gdLst>
              <a:gd name="connsiteX0" fmla="*/ 0 w 35623"/>
              <a:gd name="connsiteY0" fmla="*/ 0 h 923543"/>
              <a:gd name="connsiteX1" fmla="*/ 35624 w 35623"/>
              <a:gd name="connsiteY1" fmla="*/ 0 h 923543"/>
              <a:gd name="connsiteX2" fmla="*/ 35624 w 35623"/>
              <a:gd name="connsiteY2" fmla="*/ 923544 h 923543"/>
              <a:gd name="connsiteX3" fmla="*/ 0 w 35623"/>
              <a:gd name="connsiteY3" fmla="*/ 923544 h 92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23" h="923543">
                <a:moveTo>
                  <a:pt x="0" y="0"/>
                </a:moveTo>
                <a:lnTo>
                  <a:pt x="35624" y="0"/>
                </a:lnTo>
                <a:lnTo>
                  <a:pt x="35624" y="923544"/>
                </a:lnTo>
                <a:lnTo>
                  <a:pt x="0" y="923544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6F860A-6A71-4FD9-B82C-6E8EDCA0B33B}"/>
              </a:ext>
            </a:extLst>
          </p:cNvPr>
          <p:cNvGrpSpPr/>
          <p:nvPr/>
        </p:nvGrpSpPr>
        <p:grpSpPr>
          <a:xfrm>
            <a:off x="492537" y="4674903"/>
            <a:ext cx="3188693" cy="1299589"/>
            <a:chOff x="492537" y="4674903"/>
            <a:chExt cx="3188693" cy="1299589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19FCF363-5BF4-4588-87A9-183302BC4FAD}"/>
                </a:ext>
              </a:extLst>
            </p:cNvPr>
            <p:cNvSpPr txBox="1"/>
            <p:nvPr/>
          </p:nvSpPr>
          <p:spPr>
            <a:xfrm>
              <a:off x="492537" y="4674903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rgbClr val="D4538B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02.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123CD40-FB38-4982-A01D-F7FB5E633906}"/>
                </a:ext>
              </a:extLst>
            </p:cNvPr>
            <p:cNvSpPr txBox="1"/>
            <p:nvPr/>
          </p:nvSpPr>
          <p:spPr>
            <a:xfrm>
              <a:off x="492537" y="5438576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rgbClr val="18060E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rgbClr val="18060E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48F7ED46-B6A2-408C-BEC0-8A80D756A55D}"/>
                </a:ext>
              </a:extLst>
            </p:cNvPr>
            <p:cNvSpPr txBox="1"/>
            <p:nvPr/>
          </p:nvSpPr>
          <p:spPr>
            <a:xfrm>
              <a:off x="492537" y="5150543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rgbClr val="18060E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1E6CB78-7840-4A9D-82B8-DE4ACBA0A995}"/>
              </a:ext>
            </a:extLst>
          </p:cNvPr>
          <p:cNvGrpSpPr/>
          <p:nvPr/>
        </p:nvGrpSpPr>
        <p:grpSpPr>
          <a:xfrm>
            <a:off x="4312868" y="3018948"/>
            <a:ext cx="3188693" cy="1299589"/>
            <a:chOff x="4312868" y="3018948"/>
            <a:chExt cx="3188693" cy="1299589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3E0A761-7DB0-4296-958E-7766B2B2FE91}"/>
                </a:ext>
              </a:extLst>
            </p:cNvPr>
            <p:cNvSpPr txBox="1"/>
            <p:nvPr/>
          </p:nvSpPr>
          <p:spPr>
            <a:xfrm>
              <a:off x="4312868" y="3018948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03.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5CF5015D-7497-4626-ABF5-AFDC709DD5FA}"/>
                </a:ext>
              </a:extLst>
            </p:cNvPr>
            <p:cNvSpPr txBox="1"/>
            <p:nvPr/>
          </p:nvSpPr>
          <p:spPr>
            <a:xfrm>
              <a:off x="4312868" y="3782621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9A004BE0-8342-4D3C-826E-6ECC6F6A5DE5}"/>
                </a:ext>
              </a:extLst>
            </p:cNvPr>
            <p:cNvSpPr txBox="1"/>
            <p:nvPr/>
          </p:nvSpPr>
          <p:spPr>
            <a:xfrm>
              <a:off x="4312868" y="3494588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55A0DA-EF36-4B72-9F82-E3546A72ACA5}"/>
              </a:ext>
            </a:extLst>
          </p:cNvPr>
          <p:cNvGrpSpPr/>
          <p:nvPr/>
        </p:nvGrpSpPr>
        <p:grpSpPr>
          <a:xfrm>
            <a:off x="4312868" y="4674903"/>
            <a:ext cx="3188693" cy="1299589"/>
            <a:chOff x="4312868" y="4674903"/>
            <a:chExt cx="3188693" cy="1299589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22AFF9D-9D18-4969-A8AF-787507B8A854}"/>
                </a:ext>
              </a:extLst>
            </p:cNvPr>
            <p:cNvSpPr txBox="1"/>
            <p:nvPr/>
          </p:nvSpPr>
          <p:spPr>
            <a:xfrm>
              <a:off x="4312868" y="4674903"/>
              <a:ext cx="724546" cy="4732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75" spc="-25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04.</a:t>
              </a: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12285417-8C6C-408F-ABD7-1874370A0B76}"/>
                </a:ext>
              </a:extLst>
            </p:cNvPr>
            <p:cNvSpPr txBox="1"/>
            <p:nvPr/>
          </p:nvSpPr>
          <p:spPr>
            <a:xfrm>
              <a:off x="4312868" y="5438576"/>
              <a:ext cx="3188693" cy="535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Simply Add Some Brief</a:t>
              </a:r>
            </a:p>
            <a:p>
              <a:pPr>
                <a:lnSpc>
                  <a:spcPts val="1800"/>
                </a:lnSpc>
              </a:pPr>
              <a:r>
                <a:rPr lang="en-US" sz="125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Above Topic</a:t>
              </a: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0FDC88D1-2876-456A-8DEB-0BDA72A281B2}"/>
                </a:ext>
              </a:extLst>
            </p:cNvPr>
            <p:cNvSpPr txBox="1"/>
            <p:nvPr/>
          </p:nvSpPr>
          <p:spPr>
            <a:xfrm>
              <a:off x="4312868" y="5150543"/>
              <a:ext cx="3188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600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List Your Business Ideas</a:t>
              </a:r>
            </a:p>
          </p:txBody>
        </p: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8F41494C-4D53-432C-88F2-08B303BA6AAB}"/>
              </a:ext>
            </a:extLst>
          </p:cNvPr>
          <p:cNvSpPr txBox="1"/>
          <p:nvPr/>
        </p:nvSpPr>
        <p:spPr>
          <a:xfrm>
            <a:off x="8245221" y="647842"/>
            <a:ext cx="3371436" cy="10472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Text to Explain the Above Topic this is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Just a Demo So Consider Replacing</a:t>
            </a:r>
          </a:p>
          <a:p>
            <a:pPr>
              <a:lnSpc>
                <a:spcPts val="1900"/>
              </a:lnSpc>
            </a:pPr>
            <a:r>
              <a:rPr lang="en-US" sz="13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this Text with Your Own Texts</a:t>
            </a:r>
          </a:p>
        </p:txBody>
      </p:sp>
      <p:sp>
        <p:nvSpPr>
          <p:cNvPr id="144" name="Picture Placeholder 143">
            <a:extLst>
              <a:ext uri="{FF2B5EF4-FFF2-40B4-BE49-F238E27FC236}">
                <a16:creationId xmlns:a16="http://schemas.microsoft.com/office/drawing/2014/main" id="{DDBC7238-E315-408C-A9A9-27A48274E8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5602209-39AF-4F8A-AC13-E3BFFA6B7FA2}"/>
              </a:ext>
            </a:extLst>
          </p:cNvPr>
          <p:cNvSpPr/>
          <p:nvPr/>
        </p:nvSpPr>
        <p:spPr>
          <a:xfrm>
            <a:off x="7940040" y="0"/>
            <a:ext cx="193040" cy="709707"/>
          </a:xfrm>
          <a:custGeom>
            <a:avLst/>
            <a:gdLst>
              <a:gd name="connsiteX0" fmla="*/ 0 w 3134772"/>
              <a:gd name="connsiteY0" fmla="*/ 0 h 1246632"/>
              <a:gd name="connsiteX1" fmla="*/ 3134773 w 3134772"/>
              <a:gd name="connsiteY1" fmla="*/ 0 h 1246632"/>
              <a:gd name="connsiteX2" fmla="*/ 3134773 w 3134772"/>
              <a:gd name="connsiteY2" fmla="*/ 1246632 h 1246632"/>
              <a:gd name="connsiteX3" fmla="*/ 0 w 3134772"/>
              <a:gd name="connsiteY3" fmla="*/ 1246632 h 1246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34772" h="1246632">
                <a:moveTo>
                  <a:pt x="0" y="0"/>
                </a:moveTo>
                <a:lnTo>
                  <a:pt x="3134773" y="0"/>
                </a:lnTo>
                <a:lnTo>
                  <a:pt x="3134773" y="1246632"/>
                </a:lnTo>
                <a:lnTo>
                  <a:pt x="0" y="124663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5" grpId="0" animBg="1"/>
      <p:bldP spid="86" grpId="0"/>
      <p:bldP spid="129" grpId="0" animBg="1"/>
      <p:bldP spid="1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0804725-E0D6-4F88-A949-92393A183611}"/>
              </a:ext>
            </a:extLst>
          </p:cNvPr>
          <p:cNvSpPr/>
          <p:nvPr/>
        </p:nvSpPr>
        <p:spPr>
          <a:xfrm>
            <a:off x="0" y="2242375"/>
            <a:ext cx="12192000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971F94F-5302-440D-A9A1-61B02964845A}"/>
              </a:ext>
            </a:extLst>
          </p:cNvPr>
          <p:cNvSpPr txBox="1"/>
          <p:nvPr/>
        </p:nvSpPr>
        <p:spPr>
          <a:xfrm>
            <a:off x="9154222" y="3082194"/>
            <a:ext cx="28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95ADF18-AD25-478F-897C-E86B925A9AB1}"/>
              </a:ext>
            </a:extLst>
          </p:cNvPr>
          <p:cNvSpPr txBox="1"/>
          <p:nvPr/>
        </p:nvSpPr>
        <p:spPr>
          <a:xfrm>
            <a:off x="9154223" y="2522559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Strategy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D32DFAA-ED3C-4B18-932C-A045F83613B1}"/>
              </a:ext>
            </a:extLst>
          </p:cNvPr>
          <p:cNvSpPr txBox="1"/>
          <p:nvPr/>
        </p:nvSpPr>
        <p:spPr>
          <a:xfrm>
            <a:off x="9415303" y="3747277"/>
            <a:ext cx="2551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Text</a:t>
            </a: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0B07CD2C-0CE1-4A75-A146-DCB8D9F7AEF7}"/>
              </a:ext>
            </a:extLst>
          </p:cNvPr>
          <p:cNvSpPr/>
          <p:nvPr/>
        </p:nvSpPr>
        <p:spPr>
          <a:xfrm>
            <a:off x="8563813" y="2242375"/>
            <a:ext cx="681848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9A2E3E-BA3B-4F9F-995A-32826BD5BF74}"/>
              </a:ext>
            </a:extLst>
          </p:cNvPr>
          <p:cNvSpPr txBox="1"/>
          <p:nvPr/>
        </p:nvSpPr>
        <p:spPr>
          <a:xfrm>
            <a:off x="6280815" y="3082194"/>
            <a:ext cx="28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53A033-6BF7-49C5-9AD3-CA2DB1025989}"/>
              </a:ext>
            </a:extLst>
          </p:cNvPr>
          <p:cNvSpPr txBox="1"/>
          <p:nvPr/>
        </p:nvSpPr>
        <p:spPr>
          <a:xfrm>
            <a:off x="6280816" y="2522559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Strategy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DEBA88-548F-462C-85DE-47CCFD2795FE}"/>
              </a:ext>
            </a:extLst>
          </p:cNvPr>
          <p:cNvSpPr txBox="1"/>
          <p:nvPr/>
        </p:nvSpPr>
        <p:spPr>
          <a:xfrm>
            <a:off x="6541897" y="3747277"/>
            <a:ext cx="2551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Text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C4383C2A-9D22-4068-8F16-F49591184EF9}"/>
              </a:ext>
            </a:extLst>
          </p:cNvPr>
          <p:cNvSpPr/>
          <p:nvPr/>
        </p:nvSpPr>
        <p:spPr>
          <a:xfrm>
            <a:off x="5455443" y="2242375"/>
            <a:ext cx="916812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FD0698D-18F2-4893-A5B3-19754B062711}"/>
              </a:ext>
            </a:extLst>
          </p:cNvPr>
          <p:cNvSpPr txBox="1"/>
          <p:nvPr/>
        </p:nvSpPr>
        <p:spPr>
          <a:xfrm>
            <a:off x="1403462" y="1013936"/>
            <a:ext cx="94486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18060E"/>
                </a:solidFill>
                <a:latin typeface="Montserrat"/>
              </a:rPr>
              <a:t>Here You Can Add Some Brief Text to Explain The Title This is Just a Demo So Please Consider Replacing This Text with Your Own Presentation Content. It is Highly Recommended and Try to Make it More Interesting and Engaging</a:t>
            </a: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90655647-445B-49C3-BFD0-E3F4DABF9251}"/>
              </a:ext>
            </a:extLst>
          </p:cNvPr>
          <p:cNvSpPr/>
          <p:nvPr/>
        </p:nvSpPr>
        <p:spPr>
          <a:xfrm>
            <a:off x="0" y="1019013"/>
            <a:ext cx="1280208" cy="779753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AD8B6B-DA6C-4B82-8431-08516702AADA}"/>
              </a:ext>
            </a:extLst>
          </p:cNvPr>
          <p:cNvSpPr txBox="1"/>
          <p:nvPr/>
        </p:nvSpPr>
        <p:spPr>
          <a:xfrm>
            <a:off x="3407409" y="3082194"/>
            <a:ext cx="28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34AC903-F50B-4EAC-9061-A39874A6F1E3}"/>
              </a:ext>
            </a:extLst>
          </p:cNvPr>
          <p:cNvSpPr txBox="1"/>
          <p:nvPr/>
        </p:nvSpPr>
        <p:spPr>
          <a:xfrm>
            <a:off x="3407410" y="2522559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Strategy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3C07D9E-4447-475D-AD79-8BAB42F57B15}"/>
              </a:ext>
            </a:extLst>
          </p:cNvPr>
          <p:cNvSpPr txBox="1"/>
          <p:nvPr/>
        </p:nvSpPr>
        <p:spPr>
          <a:xfrm>
            <a:off x="3668490" y="3747277"/>
            <a:ext cx="2551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Text</a:t>
            </a: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F77CE78-84F2-4E9B-9981-437643B68DE0}"/>
              </a:ext>
            </a:extLst>
          </p:cNvPr>
          <p:cNvSpPr/>
          <p:nvPr/>
        </p:nvSpPr>
        <p:spPr>
          <a:xfrm>
            <a:off x="6372256" y="3773043"/>
            <a:ext cx="42195" cy="687133"/>
          </a:xfrm>
          <a:custGeom>
            <a:avLst/>
            <a:gdLst>
              <a:gd name="connsiteX0" fmla="*/ 0 w 42195"/>
              <a:gd name="connsiteY0" fmla="*/ 0 h 687133"/>
              <a:gd name="connsiteX1" fmla="*/ 42196 w 42195"/>
              <a:gd name="connsiteY1" fmla="*/ 0 h 687133"/>
              <a:gd name="connsiteX2" fmla="*/ 42196 w 42195"/>
              <a:gd name="connsiteY2" fmla="*/ 687134 h 687133"/>
              <a:gd name="connsiteX3" fmla="*/ 0 w 42195"/>
              <a:gd name="connsiteY3" fmla="*/ 687134 h 68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95" h="687133">
                <a:moveTo>
                  <a:pt x="0" y="0"/>
                </a:moveTo>
                <a:lnTo>
                  <a:pt x="42196" y="0"/>
                </a:lnTo>
                <a:lnTo>
                  <a:pt x="42196" y="687134"/>
                </a:lnTo>
                <a:lnTo>
                  <a:pt x="0" y="687134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225D60B-4EA9-422A-814A-0E61157CB6D2}"/>
              </a:ext>
            </a:extLst>
          </p:cNvPr>
          <p:cNvSpPr/>
          <p:nvPr/>
        </p:nvSpPr>
        <p:spPr>
          <a:xfrm>
            <a:off x="9245663" y="3773043"/>
            <a:ext cx="42195" cy="687133"/>
          </a:xfrm>
          <a:custGeom>
            <a:avLst/>
            <a:gdLst>
              <a:gd name="connsiteX0" fmla="*/ 0 w 42195"/>
              <a:gd name="connsiteY0" fmla="*/ 0 h 687133"/>
              <a:gd name="connsiteX1" fmla="*/ 42196 w 42195"/>
              <a:gd name="connsiteY1" fmla="*/ 0 h 687133"/>
              <a:gd name="connsiteX2" fmla="*/ 42196 w 42195"/>
              <a:gd name="connsiteY2" fmla="*/ 687134 h 687133"/>
              <a:gd name="connsiteX3" fmla="*/ 0 w 42195"/>
              <a:gd name="connsiteY3" fmla="*/ 687134 h 68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95" h="687133">
                <a:moveTo>
                  <a:pt x="0" y="0"/>
                </a:moveTo>
                <a:lnTo>
                  <a:pt x="42196" y="0"/>
                </a:lnTo>
                <a:lnTo>
                  <a:pt x="42196" y="687134"/>
                </a:lnTo>
                <a:lnTo>
                  <a:pt x="0" y="687134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E9EA6C2-41F2-4C82-8920-6559070EB279}"/>
              </a:ext>
            </a:extLst>
          </p:cNvPr>
          <p:cNvSpPr/>
          <p:nvPr/>
        </p:nvSpPr>
        <p:spPr>
          <a:xfrm>
            <a:off x="647939" y="1090217"/>
            <a:ext cx="632269" cy="632269"/>
          </a:xfrm>
          <a:custGeom>
            <a:avLst/>
            <a:gdLst>
              <a:gd name="connsiteX0" fmla="*/ 632270 w 632269"/>
              <a:gd name="connsiteY0" fmla="*/ 316135 h 632269"/>
              <a:gd name="connsiteX1" fmla="*/ 316135 w 632269"/>
              <a:gd name="connsiteY1" fmla="*/ 632270 h 632269"/>
              <a:gd name="connsiteX2" fmla="*/ 0 w 632269"/>
              <a:gd name="connsiteY2" fmla="*/ 316135 h 632269"/>
              <a:gd name="connsiteX3" fmla="*/ 316135 w 632269"/>
              <a:gd name="connsiteY3" fmla="*/ 0 h 632269"/>
              <a:gd name="connsiteX4" fmla="*/ 632270 w 632269"/>
              <a:gd name="connsiteY4" fmla="*/ 316135 h 63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2269" h="632269">
                <a:moveTo>
                  <a:pt x="632270" y="316135"/>
                </a:moveTo>
                <a:cubicBezTo>
                  <a:pt x="632270" y="490731"/>
                  <a:pt x="490731" y="632270"/>
                  <a:pt x="316135" y="632270"/>
                </a:cubicBezTo>
                <a:cubicBezTo>
                  <a:pt x="141538" y="632270"/>
                  <a:pt x="0" y="490731"/>
                  <a:pt x="0" y="316135"/>
                </a:cubicBezTo>
                <a:cubicBezTo>
                  <a:pt x="0" y="141538"/>
                  <a:pt x="141538" y="0"/>
                  <a:pt x="316135" y="0"/>
                </a:cubicBezTo>
                <a:cubicBezTo>
                  <a:pt x="490731" y="0"/>
                  <a:pt x="632270" y="141538"/>
                  <a:pt x="632270" y="316135"/>
                </a:cubicBez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FC9077F4-8A10-4A81-B927-93E9AE9EDB86}"/>
              </a:ext>
            </a:extLst>
          </p:cNvPr>
          <p:cNvSpPr/>
          <p:nvPr/>
        </p:nvSpPr>
        <p:spPr>
          <a:xfrm>
            <a:off x="855869" y="1298165"/>
            <a:ext cx="216408" cy="216372"/>
          </a:xfrm>
          <a:custGeom>
            <a:avLst/>
            <a:gdLst>
              <a:gd name="connsiteX0" fmla="*/ 215646 w 216408"/>
              <a:gd name="connsiteY0" fmla="*/ 8573 h 216372"/>
              <a:gd name="connsiteX1" fmla="*/ 215265 w 216408"/>
              <a:gd name="connsiteY1" fmla="*/ 7811 h 216372"/>
              <a:gd name="connsiteX2" fmla="*/ 214979 w 216408"/>
              <a:gd name="connsiteY2" fmla="*/ 7334 h 216372"/>
              <a:gd name="connsiteX3" fmla="*/ 213169 w 216408"/>
              <a:gd name="connsiteY3" fmla="*/ 4572 h 216372"/>
              <a:gd name="connsiteX4" fmla="*/ 212788 w 216408"/>
              <a:gd name="connsiteY4" fmla="*/ 4191 h 216372"/>
              <a:gd name="connsiteX5" fmla="*/ 212503 w 216408"/>
              <a:gd name="connsiteY5" fmla="*/ 3905 h 216372"/>
              <a:gd name="connsiteX6" fmla="*/ 212217 w 216408"/>
              <a:gd name="connsiteY6" fmla="*/ 3620 h 216372"/>
              <a:gd name="connsiteX7" fmla="*/ 211836 w 216408"/>
              <a:gd name="connsiteY7" fmla="*/ 3334 h 216372"/>
              <a:gd name="connsiteX8" fmla="*/ 209074 w 216408"/>
              <a:gd name="connsiteY8" fmla="*/ 1524 h 216372"/>
              <a:gd name="connsiteX9" fmla="*/ 208598 w 216408"/>
              <a:gd name="connsiteY9" fmla="*/ 1238 h 216372"/>
              <a:gd name="connsiteX10" fmla="*/ 207836 w 216408"/>
              <a:gd name="connsiteY10" fmla="*/ 857 h 216372"/>
              <a:gd name="connsiteX11" fmla="*/ 207454 w 216408"/>
              <a:gd name="connsiteY11" fmla="*/ 762 h 216372"/>
              <a:gd name="connsiteX12" fmla="*/ 203835 w 216408"/>
              <a:gd name="connsiteY12" fmla="*/ 0 h 216372"/>
              <a:gd name="connsiteX13" fmla="*/ 203549 w 216408"/>
              <a:gd name="connsiteY13" fmla="*/ 0 h 216372"/>
              <a:gd name="connsiteX14" fmla="*/ 203359 w 216408"/>
              <a:gd name="connsiteY14" fmla="*/ 0 h 216372"/>
              <a:gd name="connsiteX15" fmla="*/ 202502 w 216408"/>
              <a:gd name="connsiteY15" fmla="*/ 0 h 216372"/>
              <a:gd name="connsiteX16" fmla="*/ 202311 w 216408"/>
              <a:gd name="connsiteY16" fmla="*/ 0 h 216372"/>
              <a:gd name="connsiteX17" fmla="*/ 79438 w 216408"/>
              <a:gd name="connsiteY17" fmla="*/ 5429 h 216372"/>
              <a:gd name="connsiteX18" fmla="*/ 66484 w 216408"/>
              <a:gd name="connsiteY18" fmla="*/ 19526 h 216372"/>
              <a:gd name="connsiteX19" fmla="*/ 80581 w 216408"/>
              <a:gd name="connsiteY19" fmla="*/ 32480 h 216372"/>
              <a:gd name="connsiteX20" fmla="*/ 168688 w 216408"/>
              <a:gd name="connsiteY20" fmla="*/ 28575 h 216372"/>
              <a:gd name="connsiteX21" fmla="*/ 4000 w 216408"/>
              <a:gd name="connsiteY21" fmla="*/ 193262 h 216372"/>
              <a:gd name="connsiteX22" fmla="*/ 4000 w 216408"/>
              <a:gd name="connsiteY22" fmla="*/ 212408 h 216372"/>
              <a:gd name="connsiteX23" fmla="*/ 23146 w 216408"/>
              <a:gd name="connsiteY23" fmla="*/ 212408 h 216372"/>
              <a:gd name="connsiteX24" fmla="*/ 187833 w 216408"/>
              <a:gd name="connsiteY24" fmla="*/ 47720 h 216372"/>
              <a:gd name="connsiteX25" fmla="*/ 183928 w 216408"/>
              <a:gd name="connsiteY25" fmla="*/ 135826 h 216372"/>
              <a:gd name="connsiteX26" fmla="*/ 196882 w 216408"/>
              <a:gd name="connsiteY26" fmla="*/ 149924 h 216372"/>
              <a:gd name="connsiteX27" fmla="*/ 207073 w 216408"/>
              <a:gd name="connsiteY27" fmla="*/ 145923 h 216372"/>
              <a:gd name="connsiteX28" fmla="*/ 210979 w 216408"/>
              <a:gd name="connsiteY28" fmla="*/ 136970 h 216372"/>
              <a:gd name="connsiteX29" fmla="*/ 216408 w 216408"/>
              <a:gd name="connsiteY29" fmla="*/ 14097 h 216372"/>
              <a:gd name="connsiteX30" fmla="*/ 216408 w 216408"/>
              <a:gd name="connsiteY30" fmla="*/ 13907 h 216372"/>
              <a:gd name="connsiteX31" fmla="*/ 216408 w 216408"/>
              <a:gd name="connsiteY31" fmla="*/ 13145 h 216372"/>
              <a:gd name="connsiteX32" fmla="*/ 216408 w 216408"/>
              <a:gd name="connsiteY32" fmla="*/ 12859 h 216372"/>
              <a:gd name="connsiteX33" fmla="*/ 216408 w 216408"/>
              <a:gd name="connsiteY33" fmla="*/ 12573 h 216372"/>
              <a:gd name="connsiteX34" fmla="*/ 215646 w 216408"/>
              <a:gd name="connsiteY34" fmla="*/ 8954 h 216372"/>
              <a:gd name="connsiteX35" fmla="*/ 215551 w 216408"/>
              <a:gd name="connsiteY35" fmla="*/ 8573 h 21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16408" h="216372">
                <a:moveTo>
                  <a:pt x="215646" y="8573"/>
                </a:moveTo>
                <a:cubicBezTo>
                  <a:pt x="215646" y="8573"/>
                  <a:pt x="215455" y="8096"/>
                  <a:pt x="215265" y="7811"/>
                </a:cubicBezTo>
                <a:cubicBezTo>
                  <a:pt x="215265" y="7620"/>
                  <a:pt x="215075" y="7525"/>
                  <a:pt x="214979" y="7334"/>
                </a:cubicBezTo>
                <a:cubicBezTo>
                  <a:pt x="214503" y="6382"/>
                  <a:pt x="213836" y="5429"/>
                  <a:pt x="213169" y="4572"/>
                </a:cubicBezTo>
                <a:cubicBezTo>
                  <a:pt x="213074" y="4477"/>
                  <a:pt x="212979" y="4286"/>
                  <a:pt x="212788" y="4191"/>
                </a:cubicBezTo>
                <a:cubicBezTo>
                  <a:pt x="212788" y="4096"/>
                  <a:pt x="212598" y="4000"/>
                  <a:pt x="212503" y="3905"/>
                </a:cubicBezTo>
                <a:cubicBezTo>
                  <a:pt x="212407" y="3810"/>
                  <a:pt x="212312" y="3715"/>
                  <a:pt x="212217" y="3620"/>
                </a:cubicBezTo>
                <a:cubicBezTo>
                  <a:pt x="212122" y="3524"/>
                  <a:pt x="211931" y="3429"/>
                  <a:pt x="211836" y="3334"/>
                </a:cubicBezTo>
                <a:cubicBezTo>
                  <a:pt x="210979" y="2572"/>
                  <a:pt x="210026" y="2000"/>
                  <a:pt x="209074" y="1524"/>
                </a:cubicBezTo>
                <a:cubicBezTo>
                  <a:pt x="208883" y="1524"/>
                  <a:pt x="208788" y="1333"/>
                  <a:pt x="208598" y="1238"/>
                </a:cubicBezTo>
                <a:cubicBezTo>
                  <a:pt x="208312" y="1143"/>
                  <a:pt x="208121" y="953"/>
                  <a:pt x="207836" y="857"/>
                </a:cubicBezTo>
                <a:cubicBezTo>
                  <a:pt x="207740" y="857"/>
                  <a:pt x="207645" y="857"/>
                  <a:pt x="207454" y="762"/>
                </a:cubicBezTo>
                <a:cubicBezTo>
                  <a:pt x="206311" y="381"/>
                  <a:pt x="205073" y="95"/>
                  <a:pt x="203835" y="0"/>
                </a:cubicBezTo>
                <a:cubicBezTo>
                  <a:pt x="203740" y="0"/>
                  <a:pt x="203644" y="0"/>
                  <a:pt x="203549" y="0"/>
                </a:cubicBezTo>
                <a:cubicBezTo>
                  <a:pt x="203549" y="0"/>
                  <a:pt x="203454" y="0"/>
                  <a:pt x="203359" y="0"/>
                </a:cubicBezTo>
                <a:cubicBezTo>
                  <a:pt x="203073" y="0"/>
                  <a:pt x="202787" y="0"/>
                  <a:pt x="202502" y="0"/>
                </a:cubicBezTo>
                <a:cubicBezTo>
                  <a:pt x="202502" y="0"/>
                  <a:pt x="202406" y="0"/>
                  <a:pt x="202311" y="0"/>
                </a:cubicBezTo>
                <a:lnTo>
                  <a:pt x="79438" y="5429"/>
                </a:lnTo>
                <a:cubicBezTo>
                  <a:pt x="71914" y="5810"/>
                  <a:pt x="66199" y="12097"/>
                  <a:pt x="66484" y="19526"/>
                </a:cubicBezTo>
                <a:cubicBezTo>
                  <a:pt x="66770" y="27051"/>
                  <a:pt x="73152" y="32766"/>
                  <a:pt x="80581" y="32480"/>
                </a:cubicBezTo>
                <a:lnTo>
                  <a:pt x="168688" y="28575"/>
                </a:lnTo>
                <a:lnTo>
                  <a:pt x="4000" y="193262"/>
                </a:lnTo>
                <a:cubicBezTo>
                  <a:pt x="-1333" y="198596"/>
                  <a:pt x="-1333" y="207169"/>
                  <a:pt x="4000" y="212408"/>
                </a:cubicBezTo>
                <a:cubicBezTo>
                  <a:pt x="9334" y="217646"/>
                  <a:pt x="17907" y="217742"/>
                  <a:pt x="23146" y="212408"/>
                </a:cubicBezTo>
                <a:lnTo>
                  <a:pt x="187833" y="47720"/>
                </a:lnTo>
                <a:lnTo>
                  <a:pt x="183928" y="135826"/>
                </a:lnTo>
                <a:cubicBezTo>
                  <a:pt x="183547" y="143256"/>
                  <a:pt x="189357" y="149638"/>
                  <a:pt x="196882" y="149924"/>
                </a:cubicBezTo>
                <a:cubicBezTo>
                  <a:pt x="200882" y="150114"/>
                  <a:pt x="204502" y="148590"/>
                  <a:pt x="207073" y="145923"/>
                </a:cubicBezTo>
                <a:cubicBezTo>
                  <a:pt x="209359" y="143637"/>
                  <a:pt x="210884" y="140494"/>
                  <a:pt x="210979" y="136970"/>
                </a:cubicBezTo>
                <a:lnTo>
                  <a:pt x="216408" y="14097"/>
                </a:lnTo>
                <a:cubicBezTo>
                  <a:pt x="216408" y="14097"/>
                  <a:pt x="216408" y="14002"/>
                  <a:pt x="216408" y="13907"/>
                </a:cubicBezTo>
                <a:cubicBezTo>
                  <a:pt x="216408" y="13621"/>
                  <a:pt x="216408" y="13430"/>
                  <a:pt x="216408" y="13145"/>
                </a:cubicBezTo>
                <a:cubicBezTo>
                  <a:pt x="216408" y="13145"/>
                  <a:pt x="216408" y="12954"/>
                  <a:pt x="216408" y="12859"/>
                </a:cubicBezTo>
                <a:cubicBezTo>
                  <a:pt x="216408" y="12763"/>
                  <a:pt x="216408" y="12668"/>
                  <a:pt x="216408" y="12573"/>
                </a:cubicBezTo>
                <a:cubicBezTo>
                  <a:pt x="216408" y="11335"/>
                  <a:pt x="216122" y="10192"/>
                  <a:pt x="215646" y="8954"/>
                </a:cubicBezTo>
                <a:cubicBezTo>
                  <a:pt x="215646" y="8858"/>
                  <a:pt x="215646" y="8668"/>
                  <a:pt x="215551" y="857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FA9A7DB-88B2-4B3F-A700-279A5F254788}"/>
              </a:ext>
            </a:extLst>
          </p:cNvPr>
          <p:cNvSpPr txBox="1"/>
          <p:nvPr/>
        </p:nvSpPr>
        <p:spPr>
          <a:xfrm>
            <a:off x="536448" y="447518"/>
            <a:ext cx="98860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18060E"/>
                </a:solidFill>
                <a:latin typeface="Montserrat ExtraBold"/>
                <a:cs typeface="Poppins"/>
                <a:sym typeface="Poppins"/>
                <a:rtl val="0"/>
              </a:rPr>
              <a:t>Let’s Understand Our Future </a:t>
            </a:r>
            <a:r>
              <a:rPr lang="en-US" sz="30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Plans &amp; Strategies</a:t>
            </a:r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D11698-1352-4C3D-9D9A-C49EA7A9C7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026859CE-631C-413F-81CE-44E323EC765D}"/>
              </a:ext>
            </a:extLst>
          </p:cNvPr>
          <p:cNvSpPr/>
          <p:nvPr/>
        </p:nvSpPr>
        <p:spPr>
          <a:xfrm>
            <a:off x="2904142" y="2242375"/>
            <a:ext cx="594707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F82A1E0-9C6B-4339-BD62-978E4D420257}"/>
              </a:ext>
            </a:extLst>
          </p:cNvPr>
          <p:cNvSpPr/>
          <p:nvPr/>
        </p:nvSpPr>
        <p:spPr>
          <a:xfrm>
            <a:off x="3498850" y="3773043"/>
            <a:ext cx="42195" cy="687133"/>
          </a:xfrm>
          <a:custGeom>
            <a:avLst/>
            <a:gdLst>
              <a:gd name="connsiteX0" fmla="*/ 0 w 42195"/>
              <a:gd name="connsiteY0" fmla="*/ 0 h 687133"/>
              <a:gd name="connsiteX1" fmla="*/ 42196 w 42195"/>
              <a:gd name="connsiteY1" fmla="*/ 0 h 687133"/>
              <a:gd name="connsiteX2" fmla="*/ 42196 w 42195"/>
              <a:gd name="connsiteY2" fmla="*/ 687134 h 687133"/>
              <a:gd name="connsiteX3" fmla="*/ 0 w 42195"/>
              <a:gd name="connsiteY3" fmla="*/ 687134 h 68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95" h="687133">
                <a:moveTo>
                  <a:pt x="0" y="0"/>
                </a:moveTo>
                <a:lnTo>
                  <a:pt x="42196" y="0"/>
                </a:lnTo>
                <a:lnTo>
                  <a:pt x="42196" y="687134"/>
                </a:lnTo>
                <a:lnTo>
                  <a:pt x="0" y="687134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4915DB-FD29-4A36-9CC0-3E6D82C9900A}"/>
              </a:ext>
            </a:extLst>
          </p:cNvPr>
          <p:cNvSpPr txBox="1"/>
          <p:nvPr/>
        </p:nvSpPr>
        <p:spPr>
          <a:xfrm>
            <a:off x="533906" y="3082194"/>
            <a:ext cx="281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96DABE9-D224-4BFD-B445-E02FBD39D16E}"/>
              </a:ext>
            </a:extLst>
          </p:cNvPr>
          <p:cNvSpPr txBox="1"/>
          <p:nvPr/>
        </p:nvSpPr>
        <p:spPr>
          <a:xfrm>
            <a:off x="533907" y="2522559"/>
            <a:ext cx="21194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D4538B"/>
                </a:solidFill>
                <a:latin typeface="Montserrat ExtraBold"/>
                <a:cs typeface="Poppins"/>
                <a:sym typeface="Poppins"/>
                <a:rtl val="0"/>
              </a:rPr>
              <a:t>Our Strategy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19C5BA-BBFA-4DE1-8F2B-A7B498A750C8}"/>
              </a:ext>
            </a:extLst>
          </p:cNvPr>
          <p:cNvSpPr txBox="1"/>
          <p:nvPr/>
        </p:nvSpPr>
        <p:spPr>
          <a:xfrm>
            <a:off x="794989" y="3747277"/>
            <a:ext cx="25513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Text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CAAB401-74BB-45B8-9240-73071C878A2F}"/>
              </a:ext>
            </a:extLst>
          </p:cNvPr>
          <p:cNvSpPr/>
          <p:nvPr/>
        </p:nvSpPr>
        <p:spPr>
          <a:xfrm>
            <a:off x="625348" y="3773043"/>
            <a:ext cx="42195" cy="687133"/>
          </a:xfrm>
          <a:custGeom>
            <a:avLst/>
            <a:gdLst>
              <a:gd name="connsiteX0" fmla="*/ 0 w 42195"/>
              <a:gd name="connsiteY0" fmla="*/ 0 h 687133"/>
              <a:gd name="connsiteX1" fmla="*/ 42196 w 42195"/>
              <a:gd name="connsiteY1" fmla="*/ 0 h 687133"/>
              <a:gd name="connsiteX2" fmla="*/ 42196 w 42195"/>
              <a:gd name="connsiteY2" fmla="*/ 687134 h 687133"/>
              <a:gd name="connsiteX3" fmla="*/ 0 w 42195"/>
              <a:gd name="connsiteY3" fmla="*/ 687134 h 687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95" h="687133">
                <a:moveTo>
                  <a:pt x="0" y="0"/>
                </a:moveTo>
                <a:lnTo>
                  <a:pt x="42196" y="0"/>
                </a:lnTo>
                <a:lnTo>
                  <a:pt x="42196" y="687134"/>
                </a:lnTo>
                <a:lnTo>
                  <a:pt x="0" y="687134"/>
                </a:lnTo>
                <a:close/>
              </a:path>
            </a:pathLst>
          </a:custGeom>
          <a:solidFill>
            <a:srgbClr val="D453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F2385BA4-AC60-4EC3-8A78-EF86C5E2AEED}"/>
              </a:ext>
            </a:extLst>
          </p:cNvPr>
          <p:cNvSpPr/>
          <p:nvPr/>
        </p:nvSpPr>
        <p:spPr>
          <a:xfrm>
            <a:off x="0" y="2242375"/>
            <a:ext cx="625348" cy="2658999"/>
          </a:xfrm>
          <a:custGeom>
            <a:avLst/>
            <a:gdLst>
              <a:gd name="connsiteX0" fmla="*/ 0 w 12192000"/>
              <a:gd name="connsiteY0" fmla="*/ 0 h 2658999"/>
              <a:gd name="connsiteX1" fmla="*/ 12192000 w 12192000"/>
              <a:gd name="connsiteY1" fmla="*/ 0 h 2658999"/>
              <a:gd name="connsiteX2" fmla="*/ 12192000 w 12192000"/>
              <a:gd name="connsiteY2" fmla="*/ 2658999 h 2658999"/>
              <a:gd name="connsiteX3" fmla="*/ 0 w 12192000"/>
              <a:gd name="connsiteY3" fmla="*/ 2658999 h 2658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58999">
                <a:moveTo>
                  <a:pt x="0" y="0"/>
                </a:moveTo>
                <a:lnTo>
                  <a:pt x="12192000" y="0"/>
                </a:lnTo>
                <a:lnTo>
                  <a:pt x="12192000" y="2658999"/>
                </a:lnTo>
                <a:lnTo>
                  <a:pt x="0" y="2658999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41317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decel="3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decel="33333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2" presetClass="entr" presetSubtype="8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2" presetClass="entr" presetSubtype="8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6" grpId="0"/>
      <p:bldP spid="47" grpId="0"/>
      <p:bldP spid="48" grpId="0"/>
      <p:bldP spid="62" grpId="0" animBg="1"/>
      <p:bldP spid="42" grpId="0"/>
      <p:bldP spid="43" grpId="0"/>
      <p:bldP spid="44" grpId="0"/>
      <p:bldP spid="61" grpId="0" animBg="1"/>
      <p:bldP spid="53" grpId="0"/>
      <p:bldP spid="38" grpId="0"/>
      <p:bldP spid="39" grpId="0"/>
      <p:bldP spid="40" grpId="0"/>
      <p:bldP spid="45" grpId="0" animBg="1"/>
      <p:bldP spid="49" grpId="0" animBg="1"/>
      <p:bldP spid="51" grpId="0" animBg="1"/>
      <p:bldP spid="52" grpId="0" animBg="1"/>
      <p:bldP spid="50" grpId="0"/>
      <p:bldP spid="60" grpId="0" animBg="1"/>
      <p:bldP spid="41" grpId="0" animBg="1"/>
      <p:bldP spid="34" grpId="0"/>
      <p:bldP spid="35" grpId="0"/>
      <p:bldP spid="36" grpId="0"/>
      <p:bldP spid="37" grpId="0" animBg="1"/>
      <p:bldP spid="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3A17CA16-AB25-401E-9F0D-55004142F2E0}"/>
              </a:ext>
            </a:extLst>
          </p:cNvPr>
          <p:cNvSpPr txBox="1"/>
          <p:nvPr/>
        </p:nvSpPr>
        <p:spPr>
          <a:xfrm>
            <a:off x="763113" y="5474493"/>
            <a:ext cx="106657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Write Some Brief Text to Explain The Title This is Just a Demo So Please Consider Replacing This Text with Your Own Presentation Content and</a:t>
            </a:r>
            <a:r>
              <a:rPr lang="en-US" sz="1500" spc="0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 Make it More Interesting</a:t>
            </a:r>
            <a:endParaRPr lang="en-US" sz="1500" spc="0" baseline="0" dirty="0">
              <a:solidFill>
                <a:srgbClr val="18060E"/>
              </a:solidFill>
              <a:latin typeface="Montserrat" panose="02000505000000020004" pitchFamily="2" charset="0"/>
              <a:cs typeface="Poppins"/>
              <a:sym typeface="Poppins"/>
              <a:rtl val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24FD24-2281-4743-B4E7-27B6F3A4AF20}"/>
              </a:ext>
            </a:extLst>
          </p:cNvPr>
          <p:cNvGrpSpPr/>
          <p:nvPr/>
        </p:nvGrpSpPr>
        <p:grpSpPr>
          <a:xfrm>
            <a:off x="447675" y="2366676"/>
            <a:ext cx="2688716" cy="2763393"/>
            <a:chOff x="447675" y="2366676"/>
            <a:chExt cx="2688716" cy="2763393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C2515BA-7AB5-42DC-9584-9CF1892DECAA}"/>
                </a:ext>
              </a:extLst>
            </p:cNvPr>
            <p:cNvSpPr/>
            <p:nvPr/>
          </p:nvSpPr>
          <p:spPr>
            <a:xfrm>
              <a:off x="447675" y="2366676"/>
              <a:ext cx="2688716" cy="2763393"/>
            </a:xfrm>
            <a:custGeom>
              <a:avLst/>
              <a:gdLst>
                <a:gd name="connsiteX0" fmla="*/ 2656141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1 w 2688716"/>
                <a:gd name="connsiteY3" fmla="*/ 2763393 h 2763393"/>
                <a:gd name="connsiteX4" fmla="*/ 32575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5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1" y="0"/>
                  </a:moveTo>
                  <a:cubicBezTo>
                    <a:pt x="2674133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3" y="2763393"/>
                    <a:pt x="2656141" y="2763393"/>
                  </a:cubicBezTo>
                  <a:lnTo>
                    <a:pt x="32575" y="2763393"/>
                  </a:lnTo>
                  <a:cubicBezTo>
                    <a:pt x="14584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4" y="0"/>
                    <a:pt x="32575" y="0"/>
                  </a:cubicBezTo>
                  <a:close/>
                </a:path>
              </a:pathLst>
            </a:custGeom>
            <a:solidFill>
              <a:srgbClr val="F8EC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951E45D-8500-443F-B5ED-01A42687172D}"/>
                </a:ext>
              </a:extLst>
            </p:cNvPr>
            <p:cNvSpPr txBox="1"/>
            <p:nvPr/>
          </p:nvSpPr>
          <p:spPr>
            <a:xfrm>
              <a:off x="611219" y="2594927"/>
              <a:ext cx="1588897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 dirty="0">
                  <a:solidFill>
                    <a:srgbClr val="18060E"/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Strength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4B8E019-FA55-494C-A896-D6EE71AAE5DB}"/>
                </a:ext>
              </a:extLst>
            </p:cNvPr>
            <p:cNvSpPr txBox="1"/>
            <p:nvPr/>
          </p:nvSpPr>
          <p:spPr>
            <a:xfrm>
              <a:off x="611219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CA3560E-7061-44B1-BC16-3F3D30DA3BD5}"/>
                </a:ext>
              </a:extLst>
            </p:cNvPr>
            <p:cNvSpPr/>
            <p:nvPr/>
          </p:nvSpPr>
          <p:spPr>
            <a:xfrm>
              <a:off x="702587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79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79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5019FD0-4341-49A5-A1A8-3C3524BFEA6F}"/>
                </a:ext>
              </a:extLst>
            </p:cNvPr>
            <p:cNvSpPr txBox="1"/>
            <p:nvPr/>
          </p:nvSpPr>
          <p:spPr>
            <a:xfrm>
              <a:off x="908684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2ADFAE5-4AB3-46B7-8B64-18D741E2D4DF}"/>
                </a:ext>
              </a:extLst>
            </p:cNvPr>
            <p:cNvSpPr/>
            <p:nvPr/>
          </p:nvSpPr>
          <p:spPr>
            <a:xfrm>
              <a:off x="702587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79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79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36187CE-19FC-4833-A7E3-D3CF25C2AEC4}"/>
                </a:ext>
              </a:extLst>
            </p:cNvPr>
            <p:cNvSpPr txBox="1"/>
            <p:nvPr/>
          </p:nvSpPr>
          <p:spPr>
            <a:xfrm>
              <a:off x="908684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756F92BC-0FFC-4C1E-986C-A879ECF78CDC}"/>
              </a:ext>
            </a:extLst>
          </p:cNvPr>
          <p:cNvSpPr txBox="1"/>
          <p:nvPr/>
        </p:nvSpPr>
        <p:spPr>
          <a:xfrm>
            <a:off x="356235" y="586740"/>
            <a:ext cx="4283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18060E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Let’s See Our</a:t>
            </a:r>
            <a:br>
              <a:rPr lang="en-US" sz="3600" dirty="0">
                <a:solidFill>
                  <a:srgbClr val="18060E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</a:br>
            <a:r>
              <a:rPr lang="en-US" sz="3600" dirty="0">
                <a:solidFill>
                  <a:srgbClr val="18060E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SWOT </a:t>
            </a:r>
            <a:r>
              <a:rPr lang="en-US" sz="3600" dirty="0">
                <a:solidFill>
                  <a:srgbClr val="D4538B"/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Analysis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19D2F98-78B8-4B46-B786-672CB1BAB9BC}"/>
              </a:ext>
            </a:extLst>
          </p:cNvPr>
          <p:cNvSpPr txBox="1"/>
          <p:nvPr/>
        </p:nvSpPr>
        <p:spPr>
          <a:xfrm>
            <a:off x="5444714" y="794489"/>
            <a:ext cx="570026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spc="0" baseline="0" dirty="0">
                <a:solidFill>
                  <a:srgbClr val="18060E"/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1014EF-D425-4F29-9013-E795E8AE5A9E}"/>
              </a:ext>
            </a:extLst>
          </p:cNvPr>
          <p:cNvGrpSpPr/>
          <p:nvPr/>
        </p:nvGrpSpPr>
        <p:grpSpPr>
          <a:xfrm>
            <a:off x="3316986" y="2366676"/>
            <a:ext cx="2688716" cy="2763393"/>
            <a:chOff x="3316986" y="2366676"/>
            <a:chExt cx="2688716" cy="2763393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DF7728E-3596-4404-B2D9-CB3402DEE183}"/>
                </a:ext>
              </a:extLst>
            </p:cNvPr>
            <p:cNvSpPr/>
            <p:nvPr/>
          </p:nvSpPr>
          <p:spPr>
            <a:xfrm>
              <a:off x="3316986" y="2366676"/>
              <a:ext cx="2688716" cy="2763393"/>
            </a:xfrm>
            <a:custGeom>
              <a:avLst/>
              <a:gdLst>
                <a:gd name="connsiteX0" fmla="*/ 2656141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1 w 2688716"/>
                <a:gd name="connsiteY3" fmla="*/ 2763393 h 2763393"/>
                <a:gd name="connsiteX4" fmla="*/ 32575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5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1" y="0"/>
                  </a:moveTo>
                  <a:cubicBezTo>
                    <a:pt x="2674132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2" y="2763393"/>
                    <a:pt x="2656141" y="2763393"/>
                  </a:cubicBezTo>
                  <a:lnTo>
                    <a:pt x="32575" y="2763393"/>
                  </a:lnTo>
                  <a:cubicBezTo>
                    <a:pt x="14584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4" y="0"/>
                    <a:pt x="32575" y="0"/>
                  </a:cubicBezTo>
                  <a:close/>
                </a:path>
              </a:pathLst>
            </a:custGeom>
            <a:solidFill>
              <a:srgbClr val="D453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3858732-953B-43BA-817D-105777F024DC}"/>
                </a:ext>
              </a:extLst>
            </p:cNvPr>
            <p:cNvSpPr txBox="1"/>
            <p:nvPr/>
          </p:nvSpPr>
          <p:spPr>
            <a:xfrm>
              <a:off x="3480530" y="2594927"/>
              <a:ext cx="1845377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>
                  <a:solidFill>
                    <a:schemeClr val="bg1"/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Weakness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715BE2C-FFB6-4EDF-A76B-59AB8FA8DE27}"/>
                </a:ext>
              </a:extLst>
            </p:cNvPr>
            <p:cNvSpPr txBox="1"/>
            <p:nvPr/>
          </p:nvSpPr>
          <p:spPr>
            <a:xfrm>
              <a:off x="3480530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1E2EF121-DD57-4B7D-8CF2-CA5EEF4C968F}"/>
                </a:ext>
              </a:extLst>
            </p:cNvPr>
            <p:cNvSpPr/>
            <p:nvPr/>
          </p:nvSpPr>
          <p:spPr>
            <a:xfrm>
              <a:off x="3571898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79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79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ED9C8F2-770F-4B1E-B88A-FB90C8EB8592}"/>
                </a:ext>
              </a:extLst>
            </p:cNvPr>
            <p:cNvSpPr txBox="1"/>
            <p:nvPr/>
          </p:nvSpPr>
          <p:spPr>
            <a:xfrm>
              <a:off x="3777995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A9EF8AC-8E06-4DF2-83AB-29A3CD72DA93}"/>
                </a:ext>
              </a:extLst>
            </p:cNvPr>
            <p:cNvSpPr/>
            <p:nvPr/>
          </p:nvSpPr>
          <p:spPr>
            <a:xfrm>
              <a:off x="3571898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79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1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79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3CFA5CD-503B-4AD1-90AD-EC05642E5BFF}"/>
                </a:ext>
              </a:extLst>
            </p:cNvPr>
            <p:cNvSpPr txBox="1"/>
            <p:nvPr/>
          </p:nvSpPr>
          <p:spPr>
            <a:xfrm>
              <a:off x="3777995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bg1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518681E-1F58-4A6C-B73F-B45EC1B4DC36}"/>
              </a:ext>
            </a:extLst>
          </p:cNvPr>
          <p:cNvGrpSpPr/>
          <p:nvPr/>
        </p:nvGrpSpPr>
        <p:grpSpPr>
          <a:xfrm>
            <a:off x="6186297" y="2366676"/>
            <a:ext cx="2688716" cy="2763393"/>
            <a:chOff x="6186297" y="2366676"/>
            <a:chExt cx="2688716" cy="2763393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22716-7CE2-4C9A-AF02-69C12048E652}"/>
                </a:ext>
              </a:extLst>
            </p:cNvPr>
            <p:cNvSpPr/>
            <p:nvPr/>
          </p:nvSpPr>
          <p:spPr>
            <a:xfrm>
              <a:off x="6186297" y="2366676"/>
              <a:ext cx="2688716" cy="2763393"/>
            </a:xfrm>
            <a:custGeom>
              <a:avLst/>
              <a:gdLst>
                <a:gd name="connsiteX0" fmla="*/ 2656142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2 w 2688716"/>
                <a:gd name="connsiteY3" fmla="*/ 2763393 h 2763393"/>
                <a:gd name="connsiteX4" fmla="*/ 32576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6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2" y="0"/>
                  </a:moveTo>
                  <a:cubicBezTo>
                    <a:pt x="2674133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3" y="2763393"/>
                    <a:pt x="2656142" y="2763393"/>
                  </a:cubicBezTo>
                  <a:lnTo>
                    <a:pt x="32576" y="2763393"/>
                  </a:lnTo>
                  <a:cubicBezTo>
                    <a:pt x="14585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5" y="0"/>
                    <a:pt x="32576" y="0"/>
                  </a:cubicBezTo>
                  <a:close/>
                </a:path>
              </a:pathLst>
            </a:custGeom>
            <a:solidFill>
              <a:srgbClr val="F8EC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473F232-9F90-4DE7-969F-D2499C9ED349}"/>
                </a:ext>
              </a:extLst>
            </p:cNvPr>
            <p:cNvSpPr txBox="1"/>
            <p:nvPr/>
          </p:nvSpPr>
          <p:spPr>
            <a:xfrm>
              <a:off x="6349841" y="2594927"/>
              <a:ext cx="2137124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 dirty="0">
                  <a:solidFill>
                    <a:srgbClr val="18060E"/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Opportunity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3BCAA9D-24DC-42E8-9962-5E0E2D27C940}"/>
                </a:ext>
              </a:extLst>
            </p:cNvPr>
            <p:cNvSpPr txBox="1"/>
            <p:nvPr/>
          </p:nvSpPr>
          <p:spPr>
            <a:xfrm>
              <a:off x="6349841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FE0292F-3121-4B1C-9D86-642726362A8B}"/>
                </a:ext>
              </a:extLst>
            </p:cNvPr>
            <p:cNvSpPr/>
            <p:nvPr/>
          </p:nvSpPr>
          <p:spPr>
            <a:xfrm>
              <a:off x="6441209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79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79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01DE715-74D6-4370-9C5B-C014F210F359}"/>
                </a:ext>
              </a:extLst>
            </p:cNvPr>
            <p:cNvSpPr txBox="1"/>
            <p:nvPr/>
          </p:nvSpPr>
          <p:spPr>
            <a:xfrm>
              <a:off x="6647306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9203E63-5BE8-487E-9693-07D3680BB846}"/>
                </a:ext>
              </a:extLst>
            </p:cNvPr>
            <p:cNvSpPr/>
            <p:nvPr/>
          </p:nvSpPr>
          <p:spPr>
            <a:xfrm>
              <a:off x="6441209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79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79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5EF2758-4E1A-476D-A5C5-2D7979E728D2}"/>
                </a:ext>
              </a:extLst>
            </p:cNvPr>
            <p:cNvSpPr txBox="1"/>
            <p:nvPr/>
          </p:nvSpPr>
          <p:spPr>
            <a:xfrm>
              <a:off x="6647306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75DC5C91-9787-4160-B81E-56A77DFD2535}"/>
              </a:ext>
            </a:extLst>
          </p:cNvPr>
          <p:cNvGrpSpPr/>
          <p:nvPr/>
        </p:nvGrpSpPr>
        <p:grpSpPr>
          <a:xfrm>
            <a:off x="9055608" y="2366676"/>
            <a:ext cx="2688716" cy="2763393"/>
            <a:chOff x="9055608" y="2366676"/>
            <a:chExt cx="2688716" cy="2763393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1777A54-56E9-40B4-9539-2A5B4D31C241}"/>
                </a:ext>
              </a:extLst>
            </p:cNvPr>
            <p:cNvSpPr/>
            <p:nvPr/>
          </p:nvSpPr>
          <p:spPr>
            <a:xfrm>
              <a:off x="9055608" y="2366676"/>
              <a:ext cx="2688716" cy="2763393"/>
            </a:xfrm>
            <a:custGeom>
              <a:avLst/>
              <a:gdLst>
                <a:gd name="connsiteX0" fmla="*/ 2656141 w 2688716"/>
                <a:gd name="connsiteY0" fmla="*/ 0 h 2763393"/>
                <a:gd name="connsiteX1" fmla="*/ 2688717 w 2688716"/>
                <a:gd name="connsiteY1" fmla="*/ 32575 h 2763393"/>
                <a:gd name="connsiteX2" fmla="*/ 2688717 w 2688716"/>
                <a:gd name="connsiteY2" fmla="*/ 2730817 h 2763393"/>
                <a:gd name="connsiteX3" fmla="*/ 2656141 w 2688716"/>
                <a:gd name="connsiteY3" fmla="*/ 2763393 h 2763393"/>
                <a:gd name="connsiteX4" fmla="*/ 32575 w 2688716"/>
                <a:gd name="connsiteY4" fmla="*/ 2763393 h 2763393"/>
                <a:gd name="connsiteX5" fmla="*/ 0 w 2688716"/>
                <a:gd name="connsiteY5" fmla="*/ 2730817 h 2763393"/>
                <a:gd name="connsiteX6" fmla="*/ 0 w 2688716"/>
                <a:gd name="connsiteY6" fmla="*/ 32575 h 2763393"/>
                <a:gd name="connsiteX7" fmla="*/ 32575 w 2688716"/>
                <a:gd name="connsiteY7" fmla="*/ 0 h 2763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8716" h="2763393">
                  <a:moveTo>
                    <a:pt x="2656141" y="0"/>
                  </a:moveTo>
                  <a:cubicBezTo>
                    <a:pt x="2674132" y="0"/>
                    <a:pt x="2688717" y="14585"/>
                    <a:pt x="2688717" y="32575"/>
                  </a:cubicBezTo>
                  <a:lnTo>
                    <a:pt x="2688717" y="2730817"/>
                  </a:lnTo>
                  <a:cubicBezTo>
                    <a:pt x="2688717" y="2748808"/>
                    <a:pt x="2674133" y="2763393"/>
                    <a:pt x="2656141" y="2763393"/>
                  </a:cubicBezTo>
                  <a:lnTo>
                    <a:pt x="32575" y="2763393"/>
                  </a:lnTo>
                  <a:cubicBezTo>
                    <a:pt x="14584" y="2763393"/>
                    <a:pt x="0" y="2748808"/>
                    <a:pt x="0" y="2730817"/>
                  </a:cubicBezTo>
                  <a:lnTo>
                    <a:pt x="0" y="32575"/>
                  </a:lnTo>
                  <a:cubicBezTo>
                    <a:pt x="0" y="14584"/>
                    <a:pt x="14584" y="0"/>
                    <a:pt x="32575" y="0"/>
                  </a:cubicBezTo>
                  <a:close/>
                </a:path>
              </a:pathLst>
            </a:custGeom>
            <a:solidFill>
              <a:srgbClr val="F8ECF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7215A5B-6F00-4299-A4AC-1475C3C8CD7E}"/>
                </a:ext>
              </a:extLst>
            </p:cNvPr>
            <p:cNvSpPr txBox="1"/>
            <p:nvPr/>
          </p:nvSpPr>
          <p:spPr>
            <a:xfrm>
              <a:off x="9219057" y="2594927"/>
              <a:ext cx="1223412" cy="4501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325" dirty="0">
                  <a:solidFill>
                    <a:srgbClr val="18060E"/>
                  </a:solidFill>
                  <a:latin typeface="Montserrat ExtraBold" panose="00000900000000000000" pitchFamily="2" charset="0"/>
                  <a:cs typeface="Poppins"/>
                  <a:sym typeface="Poppins"/>
                  <a:rtl val="0"/>
                </a:rPr>
                <a:t>Threat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D7132CC-CEA3-4D33-9A7B-2505BECC4ECD}"/>
                </a:ext>
              </a:extLst>
            </p:cNvPr>
            <p:cNvSpPr txBox="1"/>
            <p:nvPr/>
          </p:nvSpPr>
          <p:spPr>
            <a:xfrm>
              <a:off x="9219057" y="3182823"/>
              <a:ext cx="2422898" cy="8356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1200" spc="0" baseline="0" dirty="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Here You Can Add Brief Text to Explain the Topic This is Just a Demo</a:t>
              </a: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A3D7AF9-39AB-44A8-B38D-C839F1AB27B0}"/>
                </a:ext>
              </a:extLst>
            </p:cNvPr>
            <p:cNvSpPr/>
            <p:nvPr/>
          </p:nvSpPr>
          <p:spPr>
            <a:xfrm>
              <a:off x="9310520" y="4255611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2 h 112343"/>
                <a:gd name="connsiteX8" fmla="*/ 156091 w 158992"/>
                <a:gd name="connsiteY8" fmla="*/ 18237 h 112343"/>
                <a:gd name="connsiteX9" fmla="*/ 71795 w 158992"/>
                <a:gd name="connsiteY9" fmla="*/ 108915 h 112343"/>
                <a:gd name="connsiteX10" fmla="*/ 64080 w 158992"/>
                <a:gd name="connsiteY10" fmla="*/ 112344 h 112343"/>
                <a:gd name="connsiteX11" fmla="*/ 63889 w 158992"/>
                <a:gd name="connsiteY11" fmla="*/ 112344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2"/>
                  </a:cubicBezTo>
                  <a:cubicBezTo>
                    <a:pt x="159901" y="6997"/>
                    <a:pt x="160187" y="13855"/>
                    <a:pt x="156091" y="18237"/>
                  </a:cubicBezTo>
                  <a:lnTo>
                    <a:pt x="71795" y="108915"/>
                  </a:lnTo>
                  <a:cubicBezTo>
                    <a:pt x="69794" y="111105"/>
                    <a:pt x="67032" y="112344"/>
                    <a:pt x="64080" y="112344"/>
                  </a:cubicBezTo>
                  <a:lnTo>
                    <a:pt x="63889" y="112344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782517B-4668-4DA3-A73B-36701F59B3C5}"/>
                </a:ext>
              </a:extLst>
            </p:cNvPr>
            <p:cNvSpPr txBox="1"/>
            <p:nvPr/>
          </p:nvSpPr>
          <p:spPr>
            <a:xfrm>
              <a:off x="9516617" y="4173283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03BA4B2-77FD-4C8B-88B3-59D253C9D379}"/>
                </a:ext>
              </a:extLst>
            </p:cNvPr>
            <p:cNvSpPr/>
            <p:nvPr/>
          </p:nvSpPr>
          <p:spPr>
            <a:xfrm>
              <a:off x="9310520" y="4638897"/>
              <a:ext cx="158992" cy="112343"/>
            </a:xfrm>
            <a:custGeom>
              <a:avLst/>
              <a:gdLst>
                <a:gd name="connsiteX0" fmla="*/ 63889 w 158992"/>
                <a:gd name="connsiteY0" fmla="*/ 112248 h 112343"/>
                <a:gd name="connsiteX1" fmla="*/ 56174 w 158992"/>
                <a:gd name="connsiteY1" fmla="*/ 109105 h 112343"/>
                <a:gd name="connsiteX2" fmla="*/ 3215 w 158992"/>
                <a:gd name="connsiteY2" fmla="*/ 56146 h 112343"/>
                <a:gd name="connsiteX3" fmla="*/ 3215 w 158992"/>
                <a:gd name="connsiteY3" fmla="*/ 40811 h 112343"/>
                <a:gd name="connsiteX4" fmla="*/ 18550 w 158992"/>
                <a:gd name="connsiteY4" fmla="*/ 40811 h 112343"/>
                <a:gd name="connsiteX5" fmla="*/ 63603 w 158992"/>
                <a:gd name="connsiteY5" fmla="*/ 85864 h 112343"/>
                <a:gd name="connsiteX6" fmla="*/ 140184 w 158992"/>
                <a:gd name="connsiteY6" fmla="*/ 3473 h 112343"/>
                <a:gd name="connsiteX7" fmla="*/ 155519 w 158992"/>
                <a:gd name="connsiteY7" fmla="*/ 2901 h 112343"/>
                <a:gd name="connsiteX8" fmla="*/ 156091 w 158992"/>
                <a:gd name="connsiteY8" fmla="*/ 18236 h 112343"/>
                <a:gd name="connsiteX9" fmla="*/ 71795 w 158992"/>
                <a:gd name="connsiteY9" fmla="*/ 108915 h 112343"/>
                <a:gd name="connsiteX10" fmla="*/ 64080 w 158992"/>
                <a:gd name="connsiteY10" fmla="*/ 112343 h 112343"/>
                <a:gd name="connsiteX11" fmla="*/ 63889 w 158992"/>
                <a:gd name="connsiteY11" fmla="*/ 112343 h 112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8992" h="112343">
                  <a:moveTo>
                    <a:pt x="63889" y="112248"/>
                  </a:moveTo>
                  <a:cubicBezTo>
                    <a:pt x="61032" y="112248"/>
                    <a:pt x="58269" y="111105"/>
                    <a:pt x="56174" y="109105"/>
                  </a:cubicBezTo>
                  <a:lnTo>
                    <a:pt x="3215" y="56146"/>
                  </a:lnTo>
                  <a:cubicBezTo>
                    <a:pt x="-1072" y="51860"/>
                    <a:pt x="-1072" y="45002"/>
                    <a:pt x="3215" y="40811"/>
                  </a:cubicBezTo>
                  <a:cubicBezTo>
                    <a:pt x="7501" y="36620"/>
                    <a:pt x="14359" y="36525"/>
                    <a:pt x="18550" y="40811"/>
                  </a:cubicBezTo>
                  <a:lnTo>
                    <a:pt x="63603" y="85864"/>
                  </a:lnTo>
                  <a:lnTo>
                    <a:pt x="140184" y="3473"/>
                  </a:lnTo>
                  <a:cubicBezTo>
                    <a:pt x="144280" y="-909"/>
                    <a:pt x="151138" y="-1194"/>
                    <a:pt x="155519" y="2901"/>
                  </a:cubicBezTo>
                  <a:cubicBezTo>
                    <a:pt x="159901" y="6997"/>
                    <a:pt x="160187" y="13855"/>
                    <a:pt x="156091" y="18236"/>
                  </a:cubicBezTo>
                  <a:lnTo>
                    <a:pt x="71795" y="108915"/>
                  </a:lnTo>
                  <a:cubicBezTo>
                    <a:pt x="69794" y="111105"/>
                    <a:pt x="67032" y="112343"/>
                    <a:pt x="64080" y="112343"/>
                  </a:cubicBezTo>
                  <a:lnTo>
                    <a:pt x="63889" y="112343"/>
                  </a:lnTo>
                  <a:close/>
                </a:path>
              </a:pathLst>
            </a:custGeom>
            <a:solidFill>
              <a:srgbClr val="18060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2">
                    <a:lumMod val="25000"/>
                  </a:schemeClr>
                </a:solidFill>
                <a:latin typeface="Montserrat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B367A60-E5F9-404F-AA09-F03109B4AEDD}"/>
                </a:ext>
              </a:extLst>
            </p:cNvPr>
            <p:cNvSpPr txBox="1"/>
            <p:nvPr/>
          </p:nvSpPr>
          <p:spPr>
            <a:xfrm>
              <a:off x="9516617" y="4556569"/>
              <a:ext cx="19727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18060E"/>
                  </a:solidFill>
                  <a:latin typeface="Montserrat" panose="02000505000000020004" pitchFamily="2" charset="0"/>
                  <a:cs typeface="Poppins"/>
                  <a:sym typeface="Poppins"/>
                  <a:rtl val="0"/>
                </a:rPr>
                <a:t>Write Your Text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33333" fill="hold" grpId="0" nodeType="with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33333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33333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3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33333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33333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Freeform: Shape 212">
            <a:extLst>
              <a:ext uri="{FF2B5EF4-FFF2-40B4-BE49-F238E27FC236}">
                <a16:creationId xmlns:a16="http://schemas.microsoft.com/office/drawing/2014/main" id="{E914445F-7B54-4795-A924-6EFB2AB7189C}"/>
              </a:ext>
            </a:extLst>
          </p:cNvPr>
          <p:cNvSpPr/>
          <p:nvPr/>
        </p:nvSpPr>
        <p:spPr>
          <a:xfrm>
            <a:off x="6013037" y="5148547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3DE595B2-47B9-4F0B-AB8E-3CA903C531A5}"/>
              </a:ext>
            </a:extLst>
          </p:cNvPr>
          <p:cNvSpPr txBox="1"/>
          <p:nvPr/>
        </p:nvSpPr>
        <p:spPr>
          <a:xfrm>
            <a:off x="6302978" y="5312240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1876FD8C-5C54-4217-B191-108A5B841B3E}"/>
              </a:ext>
            </a:extLst>
          </p:cNvPr>
          <p:cNvSpPr/>
          <p:nvPr/>
        </p:nvSpPr>
        <p:spPr>
          <a:xfrm>
            <a:off x="3027997" y="5148547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2DE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78F89E60-3ED5-4E0C-B912-34FFFDB1DA22}"/>
              </a:ext>
            </a:extLst>
          </p:cNvPr>
          <p:cNvSpPr txBox="1"/>
          <p:nvPr/>
        </p:nvSpPr>
        <p:spPr>
          <a:xfrm>
            <a:off x="3153749" y="5358406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18060E"/>
                </a:solidFill>
                <a:sym typeface="Montserrat"/>
                <a:rtl val="0"/>
              </a:rPr>
              <a:t>Write Your Text Here</a:t>
            </a:r>
          </a:p>
        </p:txBody>
      </p:sp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04B11AE4-68F7-45E2-AD0A-109F2BEFECC4}"/>
              </a:ext>
            </a:extLst>
          </p:cNvPr>
          <p:cNvSpPr/>
          <p:nvPr/>
        </p:nvSpPr>
        <p:spPr>
          <a:xfrm>
            <a:off x="6013037" y="4209510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920D3CDE-D557-40E2-ADFA-39CA0ACCC43A}"/>
              </a:ext>
            </a:extLst>
          </p:cNvPr>
          <p:cNvSpPr txBox="1"/>
          <p:nvPr/>
        </p:nvSpPr>
        <p:spPr>
          <a:xfrm>
            <a:off x="6302978" y="4373203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E48364A7-0E14-492D-96D5-9A24BA098A4F}"/>
              </a:ext>
            </a:extLst>
          </p:cNvPr>
          <p:cNvSpPr/>
          <p:nvPr/>
        </p:nvSpPr>
        <p:spPr>
          <a:xfrm>
            <a:off x="3027997" y="4209510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2DE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30EAA764-62FA-4E86-B7B2-01E5EF3E8FF2}"/>
              </a:ext>
            </a:extLst>
          </p:cNvPr>
          <p:cNvSpPr txBox="1"/>
          <p:nvPr/>
        </p:nvSpPr>
        <p:spPr>
          <a:xfrm>
            <a:off x="3153749" y="4419369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18060E"/>
                </a:solidFill>
                <a:sym typeface="Montserrat"/>
                <a:rtl val="0"/>
              </a:rPr>
              <a:t>Write Your Text Here</a:t>
            </a:r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850FF9AB-7C85-4628-9737-A419CAA94F3B}"/>
              </a:ext>
            </a:extLst>
          </p:cNvPr>
          <p:cNvSpPr/>
          <p:nvPr/>
        </p:nvSpPr>
        <p:spPr>
          <a:xfrm>
            <a:off x="6013037" y="3270472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31F495B-32F9-453A-8070-A7CFE2342B2E}"/>
              </a:ext>
            </a:extLst>
          </p:cNvPr>
          <p:cNvSpPr txBox="1"/>
          <p:nvPr/>
        </p:nvSpPr>
        <p:spPr>
          <a:xfrm>
            <a:off x="6302978" y="3434165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98109D26-A25A-482A-81CB-6FDD4C5612F4}"/>
              </a:ext>
            </a:extLst>
          </p:cNvPr>
          <p:cNvSpPr/>
          <p:nvPr/>
        </p:nvSpPr>
        <p:spPr>
          <a:xfrm>
            <a:off x="3027997" y="3270472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2DE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E62D81CE-743A-4CA0-AA8F-953C85244FDA}"/>
              </a:ext>
            </a:extLst>
          </p:cNvPr>
          <p:cNvSpPr txBox="1"/>
          <p:nvPr/>
        </p:nvSpPr>
        <p:spPr>
          <a:xfrm>
            <a:off x="3153749" y="3480331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18060E"/>
                </a:solidFill>
                <a:sym typeface="Montserrat"/>
                <a:rtl val="0"/>
              </a:rPr>
              <a:t>Write Your Text Here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E469DC3-DF81-4615-ADAC-F6C721486E53}"/>
              </a:ext>
            </a:extLst>
          </p:cNvPr>
          <p:cNvSpPr/>
          <p:nvPr/>
        </p:nvSpPr>
        <p:spPr>
          <a:xfrm>
            <a:off x="6013037" y="2331434"/>
            <a:ext cx="5359908" cy="789051"/>
          </a:xfrm>
          <a:custGeom>
            <a:avLst/>
            <a:gdLst>
              <a:gd name="connsiteX0" fmla="*/ 0 w 5359908"/>
              <a:gd name="connsiteY0" fmla="*/ 0 h 789051"/>
              <a:gd name="connsiteX1" fmla="*/ 5359908 w 5359908"/>
              <a:gd name="connsiteY1" fmla="*/ 0 h 789051"/>
              <a:gd name="connsiteX2" fmla="*/ 5359908 w 5359908"/>
              <a:gd name="connsiteY2" fmla="*/ 789051 h 789051"/>
              <a:gd name="connsiteX3" fmla="*/ 0 w 5359908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59908" h="789051">
                <a:moveTo>
                  <a:pt x="0" y="0"/>
                </a:moveTo>
                <a:lnTo>
                  <a:pt x="5359908" y="0"/>
                </a:lnTo>
                <a:lnTo>
                  <a:pt x="5359908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8ECF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53DE6B-34D4-4AFD-8692-282D3256F623}"/>
              </a:ext>
            </a:extLst>
          </p:cNvPr>
          <p:cNvSpPr txBox="1"/>
          <p:nvPr/>
        </p:nvSpPr>
        <p:spPr>
          <a:xfrm>
            <a:off x="6302978" y="2495127"/>
            <a:ext cx="4479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Text to Explain the Topic this</a:t>
            </a:r>
          </a:p>
          <a:p>
            <a:r>
              <a:rPr lang="en-US" sz="120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it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4D6D094-7C29-497D-94D6-4C01B67F9CCF}"/>
              </a:ext>
            </a:extLst>
          </p:cNvPr>
          <p:cNvSpPr/>
          <p:nvPr/>
        </p:nvSpPr>
        <p:spPr>
          <a:xfrm>
            <a:off x="3027997" y="2331434"/>
            <a:ext cx="2984944" cy="789051"/>
          </a:xfrm>
          <a:custGeom>
            <a:avLst/>
            <a:gdLst>
              <a:gd name="connsiteX0" fmla="*/ 0 w 2984944"/>
              <a:gd name="connsiteY0" fmla="*/ 0 h 789051"/>
              <a:gd name="connsiteX1" fmla="*/ 2984944 w 2984944"/>
              <a:gd name="connsiteY1" fmla="*/ 0 h 789051"/>
              <a:gd name="connsiteX2" fmla="*/ 2984944 w 2984944"/>
              <a:gd name="connsiteY2" fmla="*/ 789051 h 789051"/>
              <a:gd name="connsiteX3" fmla="*/ 0 w 2984944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84944" h="789051">
                <a:moveTo>
                  <a:pt x="0" y="0"/>
                </a:moveTo>
                <a:lnTo>
                  <a:pt x="2984944" y="0"/>
                </a:lnTo>
                <a:lnTo>
                  <a:pt x="2984944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F2DE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727B29-7418-4414-B708-C21112218B12}"/>
              </a:ext>
            </a:extLst>
          </p:cNvPr>
          <p:cNvSpPr txBox="1"/>
          <p:nvPr/>
        </p:nvSpPr>
        <p:spPr>
          <a:xfrm>
            <a:off x="3153754" y="2541293"/>
            <a:ext cx="2733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spc="0" baseline="0" dirty="0">
                <a:solidFill>
                  <a:srgbClr val="18060E"/>
                </a:solidFill>
                <a:latin typeface="Montserrat"/>
                <a:sym typeface="Montserrat"/>
                <a:rtl val="0"/>
              </a:rPr>
              <a:t>Write Your Text Here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7BE2C71-BD3B-49B4-B9AE-19ECFC8CF7CD}"/>
              </a:ext>
            </a:extLst>
          </p:cNvPr>
          <p:cNvSpPr/>
          <p:nvPr/>
        </p:nvSpPr>
        <p:spPr>
          <a:xfrm>
            <a:off x="819150" y="2331434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B71029-8C58-48A8-8D6A-E292C2A872FC}"/>
              </a:ext>
            </a:extLst>
          </p:cNvPr>
          <p:cNvSpPr txBox="1"/>
          <p:nvPr/>
        </p:nvSpPr>
        <p:spPr>
          <a:xfrm>
            <a:off x="1020168" y="2518210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2026 - 2027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DED63C50-0C66-432F-AA36-9394F57ACEF1}"/>
              </a:ext>
            </a:extLst>
          </p:cNvPr>
          <p:cNvSpPr txBox="1"/>
          <p:nvPr/>
        </p:nvSpPr>
        <p:spPr>
          <a:xfrm>
            <a:off x="727710" y="795242"/>
            <a:ext cx="89450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00" spc="0" baseline="0" dirty="0">
                <a:solidFill>
                  <a:srgbClr val="18060E"/>
                </a:solidFill>
                <a:latin typeface="+mj-lt"/>
                <a:sym typeface="Montserrat"/>
                <a:rtl val="0"/>
              </a:rPr>
              <a:t>Business </a:t>
            </a:r>
            <a:r>
              <a:rPr lang="en-US" sz="4000" spc="0" baseline="0" dirty="0">
                <a:solidFill>
                  <a:srgbClr val="D4538B"/>
                </a:solidFill>
                <a:latin typeface="+mj-lt"/>
                <a:sym typeface="Montserrat"/>
                <a:rtl val="0"/>
              </a:rPr>
              <a:t>Missions &amp; Goals Table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EE556182-DAF6-4F1F-8EFA-6924D5BB9E2A}"/>
              </a:ext>
            </a:extLst>
          </p:cNvPr>
          <p:cNvSpPr txBox="1"/>
          <p:nvPr/>
        </p:nvSpPr>
        <p:spPr>
          <a:xfrm>
            <a:off x="727710" y="1461895"/>
            <a:ext cx="88825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 Explain the Above Topic this is Just a Demo Please Consider</a:t>
            </a:r>
          </a:p>
          <a:p>
            <a:r>
              <a:rPr lang="en-US" sz="1350" dirty="0">
                <a:solidFill>
                  <a:srgbClr val="18060E"/>
                </a:solidFill>
                <a:latin typeface="Montserrat"/>
                <a:cs typeface="Poppins"/>
                <a:sym typeface="Poppins"/>
                <a:rtl val="0"/>
              </a:rPr>
              <a:t>Replacing these Texts with Your Own Content and Make It Interesting and Engaging</a:t>
            </a:r>
          </a:p>
        </p:txBody>
      </p:sp>
      <p:sp>
        <p:nvSpPr>
          <p:cNvPr id="193" name="Freeform: Shape 192">
            <a:extLst>
              <a:ext uri="{FF2B5EF4-FFF2-40B4-BE49-F238E27FC236}">
                <a16:creationId xmlns:a16="http://schemas.microsoft.com/office/drawing/2014/main" id="{F9B5A44E-702C-4525-991D-C918AEA08816}"/>
              </a:ext>
            </a:extLst>
          </p:cNvPr>
          <p:cNvSpPr/>
          <p:nvPr/>
        </p:nvSpPr>
        <p:spPr>
          <a:xfrm>
            <a:off x="853821" y="646938"/>
            <a:ext cx="668655" cy="63626"/>
          </a:xfrm>
          <a:custGeom>
            <a:avLst/>
            <a:gdLst>
              <a:gd name="connsiteX0" fmla="*/ 0 w 668655"/>
              <a:gd name="connsiteY0" fmla="*/ 0 h 63626"/>
              <a:gd name="connsiteX1" fmla="*/ 668655 w 668655"/>
              <a:gd name="connsiteY1" fmla="*/ 0 h 63626"/>
              <a:gd name="connsiteX2" fmla="*/ 668655 w 668655"/>
              <a:gd name="connsiteY2" fmla="*/ 63627 h 63626"/>
              <a:gd name="connsiteX3" fmla="*/ 0 w 668655"/>
              <a:gd name="connsiteY3" fmla="*/ 63627 h 63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8655" h="63626">
                <a:moveTo>
                  <a:pt x="0" y="0"/>
                </a:moveTo>
                <a:lnTo>
                  <a:pt x="668655" y="0"/>
                </a:lnTo>
                <a:lnTo>
                  <a:pt x="668655" y="63627"/>
                </a:lnTo>
                <a:lnTo>
                  <a:pt x="0" y="63627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8" name="Freeform: Shape 197">
            <a:extLst>
              <a:ext uri="{FF2B5EF4-FFF2-40B4-BE49-F238E27FC236}">
                <a16:creationId xmlns:a16="http://schemas.microsoft.com/office/drawing/2014/main" id="{CBC5757F-4BE4-4189-9706-4592678959C9}"/>
              </a:ext>
            </a:extLst>
          </p:cNvPr>
          <p:cNvSpPr/>
          <p:nvPr/>
        </p:nvSpPr>
        <p:spPr>
          <a:xfrm>
            <a:off x="819150" y="3270472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F9B15077-CE7F-4586-BE2D-2490CCBF2673}"/>
              </a:ext>
            </a:extLst>
          </p:cNvPr>
          <p:cNvSpPr txBox="1"/>
          <p:nvPr/>
        </p:nvSpPr>
        <p:spPr>
          <a:xfrm>
            <a:off x="1020168" y="3457248"/>
            <a:ext cx="180690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2027 - 2028</a:t>
            </a:r>
          </a:p>
        </p:txBody>
      </p:sp>
      <p:sp>
        <p:nvSpPr>
          <p:cNvPr id="205" name="Freeform: Shape 204">
            <a:extLst>
              <a:ext uri="{FF2B5EF4-FFF2-40B4-BE49-F238E27FC236}">
                <a16:creationId xmlns:a16="http://schemas.microsoft.com/office/drawing/2014/main" id="{4132C542-E875-43BA-96F7-6D04C4F940A0}"/>
              </a:ext>
            </a:extLst>
          </p:cNvPr>
          <p:cNvSpPr/>
          <p:nvPr/>
        </p:nvSpPr>
        <p:spPr>
          <a:xfrm>
            <a:off x="819150" y="4209510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E081DFDC-B0A4-4635-980A-87F6B9C9B947}"/>
              </a:ext>
            </a:extLst>
          </p:cNvPr>
          <p:cNvSpPr txBox="1"/>
          <p:nvPr/>
        </p:nvSpPr>
        <p:spPr>
          <a:xfrm>
            <a:off x="1015359" y="4396286"/>
            <a:ext cx="1816524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2028 - 2029</a:t>
            </a:r>
          </a:p>
        </p:txBody>
      </p:sp>
      <p:sp>
        <p:nvSpPr>
          <p:cNvPr id="212" name="Freeform: Shape 211">
            <a:extLst>
              <a:ext uri="{FF2B5EF4-FFF2-40B4-BE49-F238E27FC236}">
                <a16:creationId xmlns:a16="http://schemas.microsoft.com/office/drawing/2014/main" id="{493EF878-1CDE-4BFB-9CCD-901E51A21F4B}"/>
              </a:ext>
            </a:extLst>
          </p:cNvPr>
          <p:cNvSpPr/>
          <p:nvPr/>
        </p:nvSpPr>
        <p:spPr>
          <a:xfrm>
            <a:off x="819150" y="5148547"/>
            <a:ext cx="2208942" cy="789051"/>
          </a:xfrm>
          <a:custGeom>
            <a:avLst/>
            <a:gdLst>
              <a:gd name="connsiteX0" fmla="*/ 0 w 2208942"/>
              <a:gd name="connsiteY0" fmla="*/ 0 h 789051"/>
              <a:gd name="connsiteX1" fmla="*/ 2208943 w 2208942"/>
              <a:gd name="connsiteY1" fmla="*/ 0 h 789051"/>
              <a:gd name="connsiteX2" fmla="*/ 2208943 w 2208942"/>
              <a:gd name="connsiteY2" fmla="*/ 789051 h 789051"/>
              <a:gd name="connsiteX3" fmla="*/ 0 w 2208942"/>
              <a:gd name="connsiteY3" fmla="*/ 789051 h 78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8942" h="789051">
                <a:moveTo>
                  <a:pt x="0" y="0"/>
                </a:moveTo>
                <a:lnTo>
                  <a:pt x="2208943" y="0"/>
                </a:lnTo>
                <a:lnTo>
                  <a:pt x="2208943" y="789051"/>
                </a:lnTo>
                <a:lnTo>
                  <a:pt x="0" y="789051"/>
                </a:lnTo>
                <a:close/>
              </a:path>
            </a:pathLst>
          </a:custGeom>
          <a:solidFill>
            <a:srgbClr val="D4538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446B11AA-A448-40EE-AC91-178F3989744C}"/>
              </a:ext>
            </a:extLst>
          </p:cNvPr>
          <p:cNvSpPr txBox="1"/>
          <p:nvPr/>
        </p:nvSpPr>
        <p:spPr>
          <a:xfrm>
            <a:off x="1052228" y="5335323"/>
            <a:ext cx="17427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2029- 2030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A2029E5-F59A-4A1A-A3EF-DCCD1B793C52}"/>
              </a:ext>
            </a:extLst>
          </p:cNvPr>
          <p:cNvSpPr/>
          <p:nvPr/>
        </p:nvSpPr>
        <p:spPr>
          <a:xfrm>
            <a:off x="-1" y="544513"/>
            <a:ext cx="853821" cy="261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D47C2D6-3D98-4374-86C7-4C7790ADF905}"/>
              </a:ext>
            </a:extLst>
          </p:cNvPr>
          <p:cNvSpPr/>
          <p:nvPr/>
        </p:nvSpPr>
        <p:spPr>
          <a:xfrm>
            <a:off x="-1" y="877888"/>
            <a:ext cx="819151" cy="1108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A51CE0-7842-4003-865C-8768FD11D766}"/>
              </a:ext>
            </a:extLst>
          </p:cNvPr>
          <p:cNvSpPr/>
          <p:nvPr/>
        </p:nvSpPr>
        <p:spPr>
          <a:xfrm>
            <a:off x="-1" y="2158998"/>
            <a:ext cx="814437" cy="4033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16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4666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46667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75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75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75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75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decel="46667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/>
      <p:bldP spid="215" grpId="0"/>
      <p:bldP spid="211" grpId="0" animBg="1"/>
      <p:bldP spid="214" grpId="0"/>
      <p:bldP spid="206" grpId="0" animBg="1"/>
      <p:bldP spid="208" grpId="0"/>
      <p:bldP spid="204" grpId="0" animBg="1"/>
      <p:bldP spid="207" grpId="0"/>
      <p:bldP spid="199" grpId="0" animBg="1"/>
      <p:bldP spid="201" grpId="0"/>
      <p:bldP spid="197" grpId="0" animBg="1"/>
      <p:bldP spid="200" grpId="0"/>
      <p:bldP spid="7" grpId="0" animBg="1"/>
      <p:bldP spid="13" grpId="0"/>
      <p:bldP spid="5" grpId="0" animBg="1"/>
      <p:bldP spid="8" grpId="0"/>
      <p:bldP spid="6" grpId="0" animBg="1"/>
      <p:bldP spid="39" grpId="0"/>
      <p:bldP spid="168" grpId="0"/>
      <p:bldP spid="176" grpId="0"/>
      <p:bldP spid="193" grpId="0" animBg="1"/>
      <p:bldP spid="198" grpId="0" animBg="1"/>
      <p:bldP spid="202" grpId="0"/>
      <p:bldP spid="205" grpId="0" animBg="1"/>
      <p:bldP spid="209" grpId="0"/>
      <p:bldP spid="212" grpId="0" animBg="1"/>
      <p:bldP spid="2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12214</TotalTime>
  <Words>960</Words>
  <Application>Microsoft Office PowerPoint</Application>
  <PresentationFormat>Widescreen</PresentationFormat>
  <Paragraphs>155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Poppins ExtraBold</vt:lpstr>
      <vt:lpstr>Montserrat</vt:lpstr>
      <vt:lpstr>Arial</vt:lpstr>
      <vt:lpstr>Montserrat ExtraBold</vt:lpstr>
      <vt:lpstr>Bungee</vt:lpstr>
      <vt:lpstr>Akira Expanded</vt:lpstr>
      <vt:lpstr>Montserrat Medium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86</cp:revision>
  <dcterms:created xsi:type="dcterms:W3CDTF">2024-02-18T05:14:35Z</dcterms:created>
  <dcterms:modified xsi:type="dcterms:W3CDTF">2026-06-05T18:12:26Z</dcterms:modified>
</cp:coreProperties>
</file>